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4"/>
  </p:sldMasterIdLst>
  <p:notesMasterIdLst>
    <p:notesMasterId r:id="rId52"/>
  </p:notesMasterIdLst>
  <p:handoutMasterIdLst>
    <p:handoutMasterId r:id="rId53"/>
  </p:handoutMasterIdLst>
  <p:sldIdLst>
    <p:sldId id="256" r:id="rId5"/>
    <p:sldId id="266" r:id="rId6"/>
    <p:sldId id="268" r:id="rId7"/>
    <p:sldId id="2694" r:id="rId8"/>
    <p:sldId id="2693" r:id="rId9"/>
    <p:sldId id="2695" r:id="rId10"/>
    <p:sldId id="293" r:id="rId11"/>
    <p:sldId id="294" r:id="rId12"/>
    <p:sldId id="2691" r:id="rId13"/>
    <p:sldId id="2705" r:id="rId14"/>
    <p:sldId id="2629" r:id="rId15"/>
    <p:sldId id="2631" r:id="rId16"/>
    <p:sldId id="2681" r:id="rId17"/>
    <p:sldId id="2703" r:id="rId18"/>
    <p:sldId id="2704" r:id="rId19"/>
    <p:sldId id="2637" r:id="rId20"/>
    <p:sldId id="2696" r:id="rId21"/>
    <p:sldId id="296" r:id="rId22"/>
    <p:sldId id="272" r:id="rId23"/>
    <p:sldId id="2700" r:id="rId24"/>
    <p:sldId id="2666" r:id="rId25"/>
    <p:sldId id="2665" r:id="rId26"/>
    <p:sldId id="260" r:id="rId27"/>
    <p:sldId id="2682" r:id="rId28"/>
    <p:sldId id="289" r:id="rId29"/>
    <p:sldId id="290" r:id="rId30"/>
    <p:sldId id="291" r:id="rId31"/>
    <p:sldId id="264" r:id="rId32"/>
    <p:sldId id="2698" r:id="rId33"/>
    <p:sldId id="2650" r:id="rId34"/>
    <p:sldId id="2669" r:id="rId35"/>
    <p:sldId id="278" r:id="rId36"/>
    <p:sldId id="2653" r:id="rId37"/>
    <p:sldId id="300" r:id="rId38"/>
    <p:sldId id="2654" r:id="rId39"/>
    <p:sldId id="295" r:id="rId40"/>
    <p:sldId id="297" r:id="rId41"/>
    <p:sldId id="2670" r:id="rId42"/>
    <p:sldId id="2671" r:id="rId43"/>
    <p:sldId id="2656" r:id="rId44"/>
    <p:sldId id="2675" r:id="rId45"/>
    <p:sldId id="279" r:id="rId46"/>
    <p:sldId id="2676" r:id="rId47"/>
    <p:sldId id="2699" r:id="rId48"/>
    <p:sldId id="2678" r:id="rId49"/>
    <p:sldId id="2679" r:id="rId50"/>
    <p:sldId id="265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3343E18-50F7-FFF8-CEA9-EBCAEDE50A20}" name="Igor Zorko" initials="IZ" userId="S::igor.zorko@zzi.si::05e99d7b-621e-4aeb-95c6-b8b6595638c8" providerId="AD"/>
  <p188:author id="{216FF886-BDAA-B8BA-D969-B9A314869C70}" name="Tjaša Kunčič" initials="TK" userId="S::tjasa.kuncic@zzi.si::98712fb3-0a97-4a18-bdf3-e6e0c8069b8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vto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1F1"/>
    <a:srgbClr val="98C3E0"/>
    <a:srgbClr val="002C66"/>
    <a:srgbClr val="00B8F1"/>
    <a:srgbClr val="167FE3"/>
    <a:srgbClr val="FFFFFF"/>
    <a:srgbClr val="E2E6EA"/>
    <a:srgbClr val="A5BD4A"/>
    <a:srgbClr val="F89C33"/>
    <a:srgbClr val="00BA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A52FB0-EFA1-41AF-83C8-BE932E51155E}" v="3" dt="2025-09-11T09:59:15.606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65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72" y="-52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microsoft.com/office/2018/10/relationships/authors" Target="author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6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ka Žun" userId="S::nika.zun@zzi.si::eb344ce8-efc6-4039-b17d-8f685d3aab82" providerId="AD" clId="Web-{EB144432-8C6C-CF4D-B076-B54F97B2ABFD}"/>
    <pc:docChg chg="modSld">
      <pc:chgData name="Nika Žun" userId="S::nika.zun@zzi.si::eb344ce8-efc6-4039-b17d-8f685d3aab82" providerId="AD" clId="Web-{EB144432-8C6C-CF4D-B076-B54F97B2ABFD}" dt="2025-09-08T13:54:07.085" v="61" actId="1076"/>
      <pc:docMkLst>
        <pc:docMk/>
      </pc:docMkLst>
      <pc:sldChg chg="addSp delSp modSp">
        <pc:chgData name="Nika Žun" userId="S::nika.zun@zzi.si::eb344ce8-efc6-4039-b17d-8f685d3aab82" providerId="AD" clId="Web-{EB144432-8C6C-CF4D-B076-B54F97B2ABFD}" dt="2025-09-08T13:54:07.085" v="61" actId="1076"/>
        <pc:sldMkLst>
          <pc:docMk/>
          <pc:sldMk cId="625783246" sldId="2650"/>
        </pc:sldMkLst>
      </pc:sldChg>
      <pc:sldChg chg="modSp">
        <pc:chgData name="Nika Žun" userId="S::nika.zun@zzi.si::eb344ce8-efc6-4039-b17d-8f685d3aab82" providerId="AD" clId="Web-{EB144432-8C6C-CF4D-B076-B54F97B2ABFD}" dt="2025-09-08T13:37:50.239" v="47" actId="1076"/>
        <pc:sldMkLst>
          <pc:docMk/>
          <pc:sldMk cId="624479408" sldId="2675"/>
        </pc:sldMkLst>
        <pc:spChg chg="mod">
          <ac:chgData name="Nika Žun" userId="S::nika.zun@zzi.si::eb344ce8-efc6-4039-b17d-8f685d3aab82" providerId="AD" clId="Web-{EB144432-8C6C-CF4D-B076-B54F97B2ABFD}" dt="2025-09-08T13:37:50.239" v="47" actId="1076"/>
          <ac:spMkLst>
            <pc:docMk/>
            <pc:sldMk cId="624479408" sldId="2675"/>
            <ac:spMk id="3" creationId="{B7CAEC94-4B6D-F104-3AC4-0D89893DFA0D}"/>
          </ac:spMkLst>
        </pc:spChg>
        <pc:picChg chg="mod">
          <ac:chgData name="Nika Žun" userId="S::nika.zun@zzi.si::eb344ce8-efc6-4039-b17d-8f685d3aab82" providerId="AD" clId="Web-{EB144432-8C6C-CF4D-B076-B54F97B2ABFD}" dt="2025-09-08T13:37:37.676" v="45" actId="1076"/>
          <ac:picMkLst>
            <pc:docMk/>
            <pc:sldMk cId="624479408" sldId="2675"/>
            <ac:picMk id="4" creationId="{A4F058A1-07B6-068B-18A6-6318EAF62FB5}"/>
          </ac:picMkLst>
        </pc:picChg>
      </pc:sldChg>
      <pc:sldChg chg="addSp delSp modSp">
        <pc:chgData name="Nika Žun" userId="S::nika.zun@zzi.si::eb344ce8-efc6-4039-b17d-8f685d3aab82" providerId="AD" clId="Web-{EB144432-8C6C-CF4D-B076-B54F97B2ABFD}" dt="2025-09-08T13:35:41.189" v="40" actId="20577"/>
        <pc:sldMkLst>
          <pc:docMk/>
          <pc:sldMk cId="454624875" sldId="2682"/>
        </pc:sldMkLst>
        <pc:spChg chg="mod">
          <ac:chgData name="Nika Žun" userId="S::nika.zun@zzi.si::eb344ce8-efc6-4039-b17d-8f685d3aab82" providerId="AD" clId="Web-{EB144432-8C6C-CF4D-B076-B54F97B2ABFD}" dt="2025-09-08T13:33:07.073" v="13" actId="1076"/>
          <ac:spMkLst>
            <pc:docMk/>
            <pc:sldMk cId="454624875" sldId="2682"/>
            <ac:spMk id="3" creationId="{8F622D55-E79C-5769-1363-3F39F8BFCC5D}"/>
          </ac:spMkLst>
        </pc:spChg>
        <pc:spChg chg="mod">
          <ac:chgData name="Nika Žun" userId="S::nika.zun@zzi.si::eb344ce8-efc6-4039-b17d-8f685d3aab82" providerId="AD" clId="Web-{EB144432-8C6C-CF4D-B076-B54F97B2ABFD}" dt="2025-09-08T13:33:41.310" v="22" actId="1076"/>
          <ac:spMkLst>
            <pc:docMk/>
            <pc:sldMk cId="454624875" sldId="2682"/>
            <ac:spMk id="4" creationId="{27CD2326-E9AC-42B5-1897-C7907257B732}"/>
          </ac:spMkLst>
        </pc:spChg>
        <pc:spChg chg="mod">
          <ac:chgData name="Nika Žun" userId="S::nika.zun@zzi.si::eb344ce8-efc6-4039-b17d-8f685d3aab82" providerId="AD" clId="Web-{EB144432-8C6C-CF4D-B076-B54F97B2ABFD}" dt="2025-09-08T13:35:11.314" v="37" actId="1076"/>
          <ac:spMkLst>
            <pc:docMk/>
            <pc:sldMk cId="454624875" sldId="2682"/>
            <ac:spMk id="5" creationId="{4EA02389-CD01-E359-12A3-5639D5F31EFB}"/>
          </ac:spMkLst>
        </pc:spChg>
        <pc:spChg chg="add mod">
          <ac:chgData name="Nika Žun" userId="S::nika.zun@zzi.si::eb344ce8-efc6-4039-b17d-8f685d3aab82" providerId="AD" clId="Web-{EB144432-8C6C-CF4D-B076-B54F97B2ABFD}" dt="2025-09-08T13:33:24.950" v="18" actId="1076"/>
          <ac:spMkLst>
            <pc:docMk/>
            <pc:sldMk cId="454624875" sldId="2682"/>
            <ac:spMk id="7" creationId="{88835CD3-E400-58B3-4158-151DE3A2B730}"/>
          </ac:spMkLst>
        </pc:spChg>
        <pc:spChg chg="add mod">
          <ac:chgData name="Nika Žun" userId="S::nika.zun@zzi.si::eb344ce8-efc6-4039-b17d-8f685d3aab82" providerId="AD" clId="Web-{EB144432-8C6C-CF4D-B076-B54F97B2ABFD}" dt="2025-09-08T13:33:37.968" v="21" actId="1076"/>
          <ac:spMkLst>
            <pc:docMk/>
            <pc:sldMk cId="454624875" sldId="2682"/>
            <ac:spMk id="9" creationId="{32524597-6ED2-20B2-F62A-237DC7CA1329}"/>
          </ac:spMkLst>
        </pc:spChg>
        <pc:spChg chg="add mod">
          <ac:chgData name="Nika Žun" userId="S::nika.zun@zzi.si::eb344ce8-efc6-4039-b17d-8f685d3aab82" providerId="AD" clId="Web-{EB144432-8C6C-CF4D-B076-B54F97B2ABFD}" dt="2025-09-08T13:35:15.783" v="38" actId="1076"/>
          <ac:spMkLst>
            <pc:docMk/>
            <pc:sldMk cId="454624875" sldId="2682"/>
            <ac:spMk id="11" creationId="{B69ECEF1-E37B-38CE-1EF1-463CD87FEB2D}"/>
          </ac:spMkLst>
        </pc:spChg>
        <pc:spChg chg="add del">
          <ac:chgData name="Nika Žun" userId="S::nika.zun@zzi.si::eb344ce8-efc6-4039-b17d-8f685d3aab82" providerId="AD" clId="Web-{EB144432-8C6C-CF4D-B076-B54F97B2ABFD}" dt="2025-09-08T13:32:00.898" v="1"/>
          <ac:spMkLst>
            <pc:docMk/>
            <pc:sldMk cId="454624875" sldId="2682"/>
            <ac:spMk id="12" creationId="{9E5CA5AB-D01F-C447-0D36-4CD8D4FB2033}"/>
          </ac:spMkLst>
        </pc:spChg>
        <pc:spChg chg="mod">
          <ac:chgData name="Nika Žun" userId="S::nika.zun@zzi.si::eb344ce8-efc6-4039-b17d-8f685d3aab82" providerId="AD" clId="Web-{EB144432-8C6C-CF4D-B076-B54F97B2ABFD}" dt="2025-09-08T13:33:07.058" v="12" actId="1076"/>
          <ac:spMkLst>
            <pc:docMk/>
            <pc:sldMk cId="454624875" sldId="2682"/>
            <ac:spMk id="15" creationId="{34322F50-991D-CF0A-9553-F84AC6D1B3ED}"/>
          </ac:spMkLst>
        </pc:spChg>
        <pc:spChg chg="mod">
          <ac:chgData name="Nika Žun" userId="S::nika.zun@zzi.si::eb344ce8-efc6-4039-b17d-8f685d3aab82" providerId="AD" clId="Web-{EB144432-8C6C-CF4D-B076-B54F97B2ABFD}" dt="2025-09-08T13:35:41.189" v="40" actId="20577"/>
          <ac:spMkLst>
            <pc:docMk/>
            <pc:sldMk cId="454624875" sldId="2682"/>
            <ac:spMk id="16" creationId="{904ED33D-2799-25A4-834D-3FC491ECA6A0}"/>
          </ac:spMkLst>
        </pc:spChg>
      </pc:sldChg>
    </pc:docChg>
  </pc:docChgLst>
  <pc:docChgLst>
    <pc:chgData name="Nika Žun" userId="S::nika.zun@zzi.si::eb344ce8-efc6-4039-b17d-8f685d3aab82" providerId="AD" clId="Web-{27ACF7C4-866C-7E3E-F6D3-14ED376659B6}"/>
    <pc:docChg chg="addSld delSld modSld">
      <pc:chgData name="Nika Žun" userId="S::nika.zun@zzi.si::eb344ce8-efc6-4039-b17d-8f685d3aab82" providerId="AD" clId="Web-{27ACF7C4-866C-7E3E-F6D3-14ED376659B6}" dt="2025-09-08T09:03:05.080" v="700" actId="14100"/>
      <pc:docMkLst>
        <pc:docMk/>
      </pc:docMkLst>
      <pc:sldChg chg="addSp delSp modSp">
        <pc:chgData name="Nika Žun" userId="S::nika.zun@zzi.si::eb344ce8-efc6-4039-b17d-8f685d3aab82" providerId="AD" clId="Web-{27ACF7C4-866C-7E3E-F6D3-14ED376659B6}" dt="2025-09-08T07:54:40.934" v="578" actId="1076"/>
        <pc:sldMkLst>
          <pc:docMk/>
          <pc:sldMk cId="3943788943" sldId="260"/>
        </pc:sldMkLst>
        <pc:spChg chg="mod">
          <ac:chgData name="Nika Žun" userId="S::nika.zun@zzi.si::eb344ce8-efc6-4039-b17d-8f685d3aab82" providerId="AD" clId="Web-{27ACF7C4-866C-7E3E-F6D3-14ED376659B6}" dt="2025-09-08T07:03:10.132" v="50" actId="1076"/>
          <ac:spMkLst>
            <pc:docMk/>
            <pc:sldMk cId="3943788943" sldId="260"/>
            <ac:spMk id="2" creationId="{E8C99502-54AA-8598-7016-D3F6BC23935D}"/>
          </ac:spMkLst>
        </pc:spChg>
        <pc:picChg chg="add mod ord">
          <ac:chgData name="Nika Žun" userId="S::nika.zun@zzi.si::eb344ce8-efc6-4039-b17d-8f685d3aab82" providerId="AD" clId="Web-{27ACF7C4-866C-7E3E-F6D3-14ED376659B6}" dt="2025-09-08T07:54:40.934" v="578" actId="1076"/>
          <ac:picMkLst>
            <pc:docMk/>
            <pc:sldMk cId="3943788943" sldId="260"/>
            <ac:picMk id="6" creationId="{7B5DC5CD-ED00-8A70-2C12-135BA3033726}"/>
          </ac:picMkLst>
        </pc:picChg>
      </pc:sldChg>
      <pc:sldChg chg="modSp">
        <pc:chgData name="Nika Žun" userId="S::nika.zun@zzi.si::eb344ce8-efc6-4039-b17d-8f685d3aab82" providerId="AD" clId="Web-{27ACF7C4-866C-7E3E-F6D3-14ED376659B6}" dt="2025-09-08T07:14:58.970" v="328" actId="20577"/>
        <pc:sldMkLst>
          <pc:docMk/>
          <pc:sldMk cId="3939246821" sldId="2646"/>
        </pc:sldMkLst>
      </pc:sldChg>
      <pc:sldChg chg="del">
        <pc:chgData name="Nika Žun" userId="S::nika.zun@zzi.si::eb344ce8-efc6-4039-b17d-8f685d3aab82" providerId="AD" clId="Web-{27ACF7C4-866C-7E3E-F6D3-14ED376659B6}" dt="2025-09-08T07:00:54.944" v="27"/>
        <pc:sldMkLst>
          <pc:docMk/>
          <pc:sldMk cId="2684141349" sldId="2652"/>
        </pc:sldMkLst>
      </pc:sldChg>
      <pc:sldChg chg="modSp">
        <pc:chgData name="Nika Žun" userId="S::nika.zun@zzi.si::eb344ce8-efc6-4039-b17d-8f685d3aab82" providerId="AD" clId="Web-{27ACF7C4-866C-7E3E-F6D3-14ED376659B6}" dt="2025-09-08T06:19:37.296" v="0" actId="1076"/>
        <pc:sldMkLst>
          <pc:docMk/>
          <pc:sldMk cId="4096637157" sldId="2661"/>
        </pc:sldMkLst>
      </pc:sldChg>
      <pc:sldChg chg="new del">
        <pc:chgData name="Nika Žun" userId="S::nika.zun@zzi.si::eb344ce8-efc6-4039-b17d-8f685d3aab82" providerId="AD" clId="Web-{27ACF7C4-866C-7E3E-F6D3-14ED376659B6}" dt="2025-09-08T07:01:09.178" v="28"/>
        <pc:sldMkLst>
          <pc:docMk/>
          <pc:sldMk cId="3988054887" sldId="2664"/>
        </pc:sldMkLst>
      </pc:sldChg>
      <pc:sldChg chg="addSp delSp modSp new">
        <pc:chgData name="Nika Žun" userId="S::nika.zun@zzi.si::eb344ce8-efc6-4039-b17d-8f685d3aab82" providerId="AD" clId="Web-{27ACF7C4-866C-7E3E-F6D3-14ED376659B6}" dt="2025-09-08T09:03:05.080" v="700" actId="14100"/>
        <pc:sldMkLst>
          <pc:docMk/>
          <pc:sldMk cId="4028151435" sldId="2665"/>
        </pc:sldMkLst>
        <pc:spChg chg="mod">
          <ac:chgData name="Nika Žun" userId="S::nika.zun@zzi.si::eb344ce8-efc6-4039-b17d-8f685d3aab82" providerId="AD" clId="Web-{27ACF7C4-866C-7E3E-F6D3-14ED376659B6}" dt="2025-09-08T07:00:36.022" v="23" actId="20577"/>
          <ac:spMkLst>
            <pc:docMk/>
            <pc:sldMk cId="4028151435" sldId="2665"/>
            <ac:spMk id="2" creationId="{9C2CB4BE-6797-6988-ED9D-5CD950F12AD9}"/>
          </ac:spMkLst>
        </pc:spChg>
        <pc:spChg chg="mod">
          <ac:chgData name="Nika Žun" userId="S::nika.zun@zzi.si::eb344ce8-efc6-4039-b17d-8f685d3aab82" providerId="AD" clId="Web-{27ACF7C4-866C-7E3E-F6D3-14ED376659B6}" dt="2025-09-08T07:00:42.038" v="24" actId="20577"/>
          <ac:spMkLst>
            <pc:docMk/>
            <pc:sldMk cId="4028151435" sldId="2665"/>
            <ac:spMk id="3" creationId="{70A4310B-7841-352F-753C-199F505D6B8B}"/>
          </ac:spMkLst>
        </pc:spChg>
        <pc:spChg chg="mod">
          <ac:chgData name="Nika Žun" userId="S::nika.zun@zzi.si::eb344ce8-efc6-4039-b17d-8f685d3aab82" providerId="AD" clId="Web-{27ACF7C4-866C-7E3E-F6D3-14ED376659B6}" dt="2025-09-08T07:00:47.522" v="25" actId="20577"/>
          <ac:spMkLst>
            <pc:docMk/>
            <pc:sldMk cId="4028151435" sldId="2665"/>
            <ac:spMk id="4" creationId="{69ED02AA-B2F6-1436-CD77-7748F7B75A60}"/>
          </ac:spMkLst>
        </pc:spChg>
        <pc:spChg chg="mod">
          <ac:chgData name="Nika Žun" userId="S::nika.zun@zzi.si::eb344ce8-efc6-4039-b17d-8f685d3aab82" providerId="AD" clId="Web-{27ACF7C4-866C-7E3E-F6D3-14ED376659B6}" dt="2025-09-08T07:00:52.585" v="26" actId="20577"/>
          <ac:spMkLst>
            <pc:docMk/>
            <pc:sldMk cId="4028151435" sldId="2665"/>
            <ac:spMk id="5" creationId="{E84F9ADD-668C-28BC-8240-2AE11B9B8692}"/>
          </ac:spMkLst>
        </pc:spChg>
        <pc:spChg chg="mod">
          <ac:chgData name="Nika Žun" userId="S::nika.zun@zzi.si::eb344ce8-efc6-4039-b17d-8f685d3aab82" providerId="AD" clId="Web-{27ACF7C4-866C-7E3E-F6D3-14ED376659B6}" dt="2025-09-08T07:00:29.178" v="22" actId="20577"/>
          <ac:spMkLst>
            <pc:docMk/>
            <pc:sldMk cId="4028151435" sldId="2665"/>
            <ac:spMk id="6" creationId="{59BCB240-1880-39ED-A86C-C7E8EDC5EB08}"/>
          </ac:spMkLst>
        </pc:spChg>
        <pc:picChg chg="add mod ord">
          <ac:chgData name="Nika Žun" userId="S::nika.zun@zzi.si::eb344ce8-efc6-4039-b17d-8f685d3aab82" providerId="AD" clId="Web-{27ACF7C4-866C-7E3E-F6D3-14ED376659B6}" dt="2025-09-08T08:50:28.093" v="658"/>
          <ac:picMkLst>
            <pc:docMk/>
            <pc:sldMk cId="4028151435" sldId="2665"/>
            <ac:picMk id="13" creationId="{9A9085C8-E432-E314-9C84-9FFEB32CE6EA}"/>
          </ac:picMkLst>
        </pc:picChg>
        <pc:picChg chg="add mod ord">
          <ac:chgData name="Nika Žun" userId="S::nika.zun@zzi.si::eb344ce8-efc6-4039-b17d-8f685d3aab82" providerId="AD" clId="Web-{27ACF7C4-866C-7E3E-F6D3-14ED376659B6}" dt="2025-09-08T08:51:17.156" v="660"/>
          <ac:picMkLst>
            <pc:docMk/>
            <pc:sldMk cId="4028151435" sldId="2665"/>
            <ac:picMk id="14" creationId="{6DD4BDA0-3881-3FC0-576E-1E4546BE4C17}"/>
          </ac:picMkLst>
        </pc:picChg>
        <pc:picChg chg="add mod ord">
          <ac:chgData name="Nika Žun" userId="S::nika.zun@zzi.si::eb344ce8-efc6-4039-b17d-8f685d3aab82" providerId="AD" clId="Web-{27ACF7C4-866C-7E3E-F6D3-14ED376659B6}" dt="2025-09-08T09:03:05.080" v="700" actId="14100"/>
          <ac:picMkLst>
            <pc:docMk/>
            <pc:sldMk cId="4028151435" sldId="2665"/>
            <ac:picMk id="16" creationId="{E63F8D4C-0B68-021C-556F-1A43056F8799}"/>
          </ac:picMkLst>
        </pc:picChg>
      </pc:sldChg>
      <pc:sldChg chg="modSp new">
        <pc:chgData name="Nika Žun" userId="S::nika.zun@zzi.si::eb344ce8-efc6-4039-b17d-8f685d3aab82" providerId="AD" clId="Web-{27ACF7C4-866C-7E3E-F6D3-14ED376659B6}" dt="2025-09-08T08:52:57.110" v="671" actId="20577"/>
        <pc:sldMkLst>
          <pc:docMk/>
          <pc:sldMk cId="381971003" sldId="2666"/>
        </pc:sldMkLst>
        <pc:spChg chg="mod">
          <ac:chgData name="Nika Žun" userId="S::nika.zun@zzi.si::eb344ce8-efc6-4039-b17d-8f685d3aab82" providerId="AD" clId="Web-{27ACF7C4-866C-7E3E-F6D3-14ED376659B6}" dt="2025-09-08T07:12:25.841" v="287" actId="20577"/>
          <ac:spMkLst>
            <pc:docMk/>
            <pc:sldMk cId="381971003" sldId="2666"/>
            <ac:spMk id="2" creationId="{1D30AC40-BA06-F3E3-9F0F-16BD10A887B8}"/>
          </ac:spMkLst>
        </pc:spChg>
        <pc:spChg chg="mod">
          <ac:chgData name="Nika Žun" userId="S::nika.zun@zzi.si::eb344ce8-efc6-4039-b17d-8f685d3aab82" providerId="AD" clId="Web-{27ACF7C4-866C-7E3E-F6D3-14ED376659B6}" dt="2025-09-08T07:47:03.596" v="561" actId="20577"/>
          <ac:spMkLst>
            <pc:docMk/>
            <pc:sldMk cId="381971003" sldId="2666"/>
            <ac:spMk id="4" creationId="{141968FE-340A-4C0B-672A-05C06FD6A644}"/>
          </ac:spMkLst>
        </pc:spChg>
        <pc:spChg chg="mod">
          <ac:chgData name="Nika Žun" userId="S::nika.zun@zzi.si::eb344ce8-efc6-4039-b17d-8f685d3aab82" providerId="AD" clId="Web-{27ACF7C4-866C-7E3E-F6D3-14ED376659B6}" dt="2025-09-08T07:10:45.729" v="171" actId="20577"/>
          <ac:spMkLst>
            <pc:docMk/>
            <pc:sldMk cId="381971003" sldId="2666"/>
            <ac:spMk id="5" creationId="{BDD85D3D-FFCB-CB97-3DD3-A7166C83A415}"/>
          </ac:spMkLst>
        </pc:spChg>
        <pc:spChg chg="mod">
          <ac:chgData name="Nika Žun" userId="S::nika.zun@zzi.si::eb344ce8-efc6-4039-b17d-8f685d3aab82" providerId="AD" clId="Web-{27ACF7C4-866C-7E3E-F6D3-14ED376659B6}" dt="2025-09-08T07:52:39.165" v="575" actId="20577"/>
          <ac:spMkLst>
            <pc:docMk/>
            <pc:sldMk cId="381971003" sldId="2666"/>
            <ac:spMk id="6" creationId="{43BC576A-0F7F-98F9-3F80-501200CE8A20}"/>
          </ac:spMkLst>
        </pc:spChg>
        <pc:spChg chg="mod">
          <ac:chgData name="Nika Žun" userId="S::nika.zun@zzi.si::eb344ce8-efc6-4039-b17d-8f685d3aab82" providerId="AD" clId="Web-{27ACF7C4-866C-7E3E-F6D3-14ED376659B6}" dt="2025-09-08T08:52:57.110" v="671" actId="20577"/>
          <ac:spMkLst>
            <pc:docMk/>
            <pc:sldMk cId="381971003" sldId="2666"/>
            <ac:spMk id="7" creationId="{9F230C3A-3069-ABA6-D119-A9F5D176C173}"/>
          </ac:spMkLst>
        </pc:spChg>
      </pc:sldChg>
      <pc:sldChg chg="addSp delSp modSp add replId">
        <pc:chgData name="Nika Žun" userId="S::nika.zun@zzi.si::eb344ce8-efc6-4039-b17d-8f685d3aab82" providerId="AD" clId="Web-{27ACF7C4-866C-7E3E-F6D3-14ED376659B6}" dt="2025-09-08T07:23:05.805" v="516" actId="1076"/>
        <pc:sldMkLst>
          <pc:docMk/>
          <pc:sldMk cId="2328418663" sldId="2667"/>
        </pc:sldMkLst>
      </pc:sldChg>
      <pc:sldChg chg="addSp delSp modSp new">
        <pc:chgData name="Nika Žun" userId="S::nika.zun@zzi.si::eb344ce8-efc6-4039-b17d-8f685d3aab82" providerId="AD" clId="Web-{27ACF7C4-866C-7E3E-F6D3-14ED376659B6}" dt="2025-09-08T08:17:33.970" v="656" actId="1076"/>
        <pc:sldMkLst>
          <pc:docMk/>
          <pc:sldMk cId="2696068449" sldId="2669"/>
        </pc:sldMkLst>
        <pc:spChg chg="mod">
          <ac:chgData name="Nika Žun" userId="S::nika.zun@zzi.si::eb344ce8-efc6-4039-b17d-8f685d3aab82" providerId="AD" clId="Web-{27ACF7C4-866C-7E3E-F6D3-14ED376659B6}" dt="2025-09-08T07:30:24.278" v="552" actId="20577"/>
          <ac:spMkLst>
            <pc:docMk/>
            <pc:sldMk cId="2696068449" sldId="2669"/>
            <ac:spMk id="2" creationId="{33D00067-4497-0509-D96A-0C430CF9C59C}"/>
          </ac:spMkLst>
        </pc:spChg>
        <pc:spChg chg="mod">
          <ac:chgData name="Nika Žun" userId="S::nika.zun@zzi.si::eb344ce8-efc6-4039-b17d-8f685d3aab82" providerId="AD" clId="Web-{27ACF7C4-866C-7E3E-F6D3-14ED376659B6}" dt="2025-09-08T07:27:50.238" v="528" actId="20577"/>
          <ac:spMkLst>
            <pc:docMk/>
            <pc:sldMk cId="2696068449" sldId="2669"/>
            <ac:spMk id="3" creationId="{D776D83D-127F-3BFE-3369-F480A66CEEAA}"/>
          </ac:spMkLst>
        </pc:spChg>
        <pc:spChg chg="mod">
          <ac:chgData name="Nika Žun" userId="S::nika.zun@zzi.si::eb344ce8-efc6-4039-b17d-8f685d3aab82" providerId="AD" clId="Web-{27ACF7C4-866C-7E3E-F6D3-14ED376659B6}" dt="2025-09-08T07:28:50.755" v="541" actId="20577"/>
          <ac:spMkLst>
            <pc:docMk/>
            <pc:sldMk cId="2696068449" sldId="2669"/>
            <ac:spMk id="4" creationId="{1D4B1B1E-A087-87A9-B329-736F7630F6D4}"/>
          </ac:spMkLst>
        </pc:spChg>
        <pc:spChg chg="mod">
          <ac:chgData name="Nika Žun" userId="S::nika.zun@zzi.si::eb344ce8-efc6-4039-b17d-8f685d3aab82" providerId="AD" clId="Web-{27ACF7C4-866C-7E3E-F6D3-14ED376659B6}" dt="2025-09-08T07:28:55.318" v="542" actId="20577"/>
          <ac:spMkLst>
            <pc:docMk/>
            <pc:sldMk cId="2696068449" sldId="2669"/>
            <ac:spMk id="5" creationId="{510E9187-6B5C-8B58-080A-091E9BC07CAB}"/>
          </ac:spMkLst>
        </pc:spChg>
        <pc:spChg chg="mod">
          <ac:chgData name="Nika Žun" userId="S::nika.zun@zzi.si::eb344ce8-efc6-4039-b17d-8f685d3aab82" providerId="AD" clId="Web-{27ACF7C4-866C-7E3E-F6D3-14ED376659B6}" dt="2025-09-08T07:29:00.271" v="543" actId="20577"/>
          <ac:spMkLst>
            <pc:docMk/>
            <pc:sldMk cId="2696068449" sldId="2669"/>
            <ac:spMk id="6" creationId="{0AC397AC-4575-9706-0B8B-5F3DFED26272}"/>
          </ac:spMkLst>
        </pc:spChg>
        <pc:spChg chg="mod">
          <ac:chgData name="Nika Žun" userId="S::nika.zun@zzi.si::eb344ce8-efc6-4039-b17d-8f685d3aab82" providerId="AD" clId="Web-{27ACF7C4-866C-7E3E-F6D3-14ED376659B6}" dt="2025-09-08T07:29:13.834" v="547" actId="20577"/>
          <ac:spMkLst>
            <pc:docMk/>
            <pc:sldMk cId="2696068449" sldId="2669"/>
            <ac:spMk id="7" creationId="{DFAE9E66-A9C7-2761-729E-7461DB5B7656}"/>
          </ac:spMkLst>
        </pc:spChg>
        <pc:spChg chg="mod">
          <ac:chgData name="Nika Žun" userId="S::nika.zun@zzi.si::eb344ce8-efc6-4039-b17d-8f685d3aab82" providerId="AD" clId="Web-{27ACF7C4-866C-7E3E-F6D3-14ED376659B6}" dt="2025-09-08T07:29:28.320" v="550" actId="20577"/>
          <ac:spMkLst>
            <pc:docMk/>
            <pc:sldMk cId="2696068449" sldId="2669"/>
            <ac:spMk id="8" creationId="{D469AD9A-C6D7-E23D-AC2B-ED07B9A5BAD6}"/>
          </ac:spMkLst>
        </pc:spChg>
        <pc:spChg chg="mod">
          <ac:chgData name="Nika Žun" userId="S::nika.zun@zzi.si::eb344ce8-efc6-4039-b17d-8f685d3aab82" providerId="AD" clId="Web-{27ACF7C4-866C-7E3E-F6D3-14ED376659B6}" dt="2025-09-08T07:32:33.565" v="555" actId="20577"/>
          <ac:spMkLst>
            <pc:docMk/>
            <pc:sldMk cId="2696068449" sldId="2669"/>
            <ac:spMk id="9" creationId="{EEA55DB5-FE0E-8BEB-F913-08267BF133E5}"/>
          </ac:spMkLst>
        </pc:spChg>
        <pc:spChg chg="mod">
          <ac:chgData name="Nika Žun" userId="S::nika.zun@zzi.si::eb344ce8-efc6-4039-b17d-8f685d3aab82" providerId="AD" clId="Web-{27ACF7C4-866C-7E3E-F6D3-14ED376659B6}" dt="2025-09-08T07:32:55.175" v="558" actId="20577"/>
          <ac:spMkLst>
            <pc:docMk/>
            <pc:sldMk cId="2696068449" sldId="2669"/>
            <ac:spMk id="10" creationId="{7E7EB797-F634-5EAA-9FD9-0FE5965FC0A4}"/>
          </ac:spMkLst>
        </pc:spChg>
        <pc:picChg chg="add mod">
          <ac:chgData name="Nika Žun" userId="S::nika.zun@zzi.si::eb344ce8-efc6-4039-b17d-8f685d3aab82" providerId="AD" clId="Web-{27ACF7C4-866C-7E3E-F6D3-14ED376659B6}" dt="2025-09-08T08:17:01.517" v="641" actId="1076"/>
          <ac:picMkLst>
            <pc:docMk/>
            <pc:sldMk cId="2696068449" sldId="2669"/>
            <ac:picMk id="12" creationId="{9ACC9426-F54B-801B-93D3-0CFBA2C25ADC}"/>
          </ac:picMkLst>
        </pc:picChg>
        <pc:picChg chg="add mod">
          <ac:chgData name="Nika Žun" userId="S::nika.zun@zzi.si::eb344ce8-efc6-4039-b17d-8f685d3aab82" providerId="AD" clId="Web-{27ACF7C4-866C-7E3E-F6D3-14ED376659B6}" dt="2025-09-08T08:17:14.829" v="647" actId="1076"/>
          <ac:picMkLst>
            <pc:docMk/>
            <pc:sldMk cId="2696068449" sldId="2669"/>
            <ac:picMk id="13" creationId="{F987EB90-A915-6788-1C15-D80052164098}"/>
          </ac:picMkLst>
        </pc:picChg>
        <pc:picChg chg="add mod">
          <ac:chgData name="Nika Žun" userId="S::nika.zun@zzi.si::eb344ce8-efc6-4039-b17d-8f685d3aab82" providerId="AD" clId="Web-{27ACF7C4-866C-7E3E-F6D3-14ED376659B6}" dt="2025-09-08T08:16:57.876" v="639" actId="1076"/>
          <ac:picMkLst>
            <pc:docMk/>
            <pc:sldMk cId="2696068449" sldId="2669"/>
            <ac:picMk id="14" creationId="{2BAE40FD-2DCB-AC89-86CE-27CACBB0AB8C}"/>
          </ac:picMkLst>
        </pc:picChg>
        <pc:picChg chg="add mod">
          <ac:chgData name="Nika Žun" userId="S::nika.zun@zzi.si::eb344ce8-efc6-4039-b17d-8f685d3aab82" providerId="AD" clId="Web-{27ACF7C4-866C-7E3E-F6D3-14ED376659B6}" dt="2025-09-08T08:16:53.923" v="637" actId="1076"/>
          <ac:picMkLst>
            <pc:docMk/>
            <pc:sldMk cId="2696068449" sldId="2669"/>
            <ac:picMk id="15" creationId="{A76CBB1D-85D4-D17D-5CC1-954C0260236B}"/>
          </ac:picMkLst>
        </pc:picChg>
        <pc:picChg chg="add mod">
          <ac:chgData name="Nika Žun" userId="S::nika.zun@zzi.si::eb344ce8-efc6-4039-b17d-8f685d3aab82" providerId="AD" clId="Web-{27ACF7C4-866C-7E3E-F6D3-14ED376659B6}" dt="2025-09-08T08:17:29.923" v="655" actId="1076"/>
          <ac:picMkLst>
            <pc:docMk/>
            <pc:sldMk cId="2696068449" sldId="2669"/>
            <ac:picMk id="16" creationId="{C26F2944-0972-A0D7-6770-26E4EE03359E}"/>
          </ac:picMkLst>
        </pc:picChg>
        <pc:picChg chg="add mod">
          <ac:chgData name="Nika Žun" userId="S::nika.zun@zzi.si::eb344ce8-efc6-4039-b17d-8f685d3aab82" providerId="AD" clId="Web-{27ACF7C4-866C-7E3E-F6D3-14ED376659B6}" dt="2025-09-08T08:17:25.314" v="652" actId="1076"/>
          <ac:picMkLst>
            <pc:docMk/>
            <pc:sldMk cId="2696068449" sldId="2669"/>
            <ac:picMk id="18" creationId="{05EA879A-258D-8E29-EBB2-5EAD45A4BE90}"/>
          </ac:picMkLst>
        </pc:picChg>
        <pc:picChg chg="add mod">
          <ac:chgData name="Nika Žun" userId="S::nika.zun@zzi.si::eb344ce8-efc6-4039-b17d-8f685d3aab82" providerId="AD" clId="Web-{27ACF7C4-866C-7E3E-F6D3-14ED376659B6}" dt="2025-09-08T08:17:33.970" v="656" actId="1076"/>
          <ac:picMkLst>
            <pc:docMk/>
            <pc:sldMk cId="2696068449" sldId="2669"/>
            <ac:picMk id="19" creationId="{793212BD-6852-6A65-16BF-7BA63A58367F}"/>
          </ac:picMkLst>
        </pc:picChg>
        <pc:picChg chg="add mod">
          <ac:chgData name="Nika Žun" userId="S::nika.zun@zzi.si::eb344ce8-efc6-4039-b17d-8f685d3aab82" providerId="AD" clId="Web-{27ACF7C4-866C-7E3E-F6D3-14ED376659B6}" dt="2025-09-08T08:17:17.033" v="648" actId="1076"/>
          <ac:picMkLst>
            <pc:docMk/>
            <pc:sldMk cId="2696068449" sldId="2669"/>
            <ac:picMk id="20" creationId="{38CF0114-B60A-D1F2-7029-29C9F798731E}"/>
          </ac:picMkLst>
        </pc:picChg>
      </pc:sldChg>
    </pc:docChg>
  </pc:docChgLst>
  <pc:docChgLst>
    <pc:chgData name="Tjaša Kunčič" userId="98712fb3-0a97-4a18-bdf3-e6e0c8069b80" providerId="ADAL" clId="{354395D2-F8DB-484F-A348-F78EE716D3C8}"/>
    <pc:docChg chg="undo custSel addSld delSld modSld">
      <pc:chgData name="Tjaša Kunčič" userId="98712fb3-0a97-4a18-bdf3-e6e0c8069b80" providerId="ADAL" clId="{354395D2-F8DB-484F-A348-F78EE716D3C8}" dt="2025-09-11T09:59:37.426" v="771" actId="20577"/>
      <pc:docMkLst>
        <pc:docMk/>
      </pc:docMkLst>
      <pc:sldChg chg="del">
        <pc:chgData name="Tjaša Kunčič" userId="98712fb3-0a97-4a18-bdf3-e6e0c8069b80" providerId="ADAL" clId="{354395D2-F8DB-484F-A348-F78EE716D3C8}" dt="2025-09-11T09:58:28.219" v="643" actId="2696"/>
        <pc:sldMkLst>
          <pc:docMk/>
          <pc:sldMk cId="943336140" sldId="265"/>
        </pc:sldMkLst>
      </pc:sldChg>
      <pc:sldChg chg="modSp add mod">
        <pc:chgData name="Tjaša Kunčič" userId="98712fb3-0a97-4a18-bdf3-e6e0c8069b80" providerId="ADAL" clId="{354395D2-F8DB-484F-A348-F78EE716D3C8}" dt="2025-09-11T09:59:37.426" v="771" actId="20577"/>
        <pc:sldMkLst>
          <pc:docMk/>
          <pc:sldMk cId="3071073842" sldId="265"/>
        </pc:sldMkLst>
        <pc:spChg chg="mod">
          <ac:chgData name="Tjaša Kunčič" userId="98712fb3-0a97-4a18-bdf3-e6e0c8069b80" providerId="ADAL" clId="{354395D2-F8DB-484F-A348-F78EE716D3C8}" dt="2025-09-11T09:59:25.493" v="756" actId="20577"/>
          <ac:spMkLst>
            <pc:docMk/>
            <pc:sldMk cId="3071073842" sldId="265"/>
            <ac:spMk id="2" creationId="{BB37C932-FFA5-7BB9-EFE0-BA6247D1E10C}"/>
          </ac:spMkLst>
        </pc:spChg>
        <pc:spChg chg="mod">
          <ac:chgData name="Tjaša Kunčič" userId="98712fb3-0a97-4a18-bdf3-e6e0c8069b80" providerId="ADAL" clId="{354395D2-F8DB-484F-A348-F78EE716D3C8}" dt="2025-09-11T09:59:37.426" v="771" actId="20577"/>
          <ac:spMkLst>
            <pc:docMk/>
            <pc:sldMk cId="3071073842" sldId="265"/>
            <ac:spMk id="3" creationId="{B3B356D6-4EC4-1B3B-F616-AAA115A8B008}"/>
          </ac:spMkLst>
        </pc:spChg>
      </pc:sldChg>
      <pc:sldChg chg="del">
        <pc:chgData name="Tjaša Kunčič" userId="98712fb3-0a97-4a18-bdf3-e6e0c8069b80" providerId="ADAL" clId="{354395D2-F8DB-484F-A348-F78EE716D3C8}" dt="2025-09-11T09:58:16.765" v="642" actId="47"/>
        <pc:sldMkLst>
          <pc:docMk/>
          <pc:sldMk cId="782810141" sldId="267"/>
        </pc:sldMkLst>
      </pc:sldChg>
      <pc:sldChg chg="del">
        <pc:chgData name="Tjaša Kunčič" userId="98712fb3-0a97-4a18-bdf3-e6e0c8069b80" providerId="ADAL" clId="{354395D2-F8DB-484F-A348-F78EE716D3C8}" dt="2025-09-11T09:58:07.036" v="640" actId="47"/>
        <pc:sldMkLst>
          <pc:docMk/>
          <pc:sldMk cId="3580096145" sldId="269"/>
        </pc:sldMkLst>
      </pc:sldChg>
      <pc:sldChg chg="addSp modSp mod">
        <pc:chgData name="Tjaša Kunčič" userId="98712fb3-0a97-4a18-bdf3-e6e0c8069b80" providerId="ADAL" clId="{354395D2-F8DB-484F-A348-F78EE716D3C8}" dt="2025-09-09T13:05:01.909" v="375" actId="1076"/>
        <pc:sldMkLst>
          <pc:docMk/>
          <pc:sldMk cId="3046004968" sldId="271"/>
        </pc:sldMkLst>
      </pc:sldChg>
      <pc:sldChg chg="add del">
        <pc:chgData name="Tjaša Kunčič" userId="98712fb3-0a97-4a18-bdf3-e6e0c8069b80" providerId="ADAL" clId="{354395D2-F8DB-484F-A348-F78EE716D3C8}" dt="2025-09-09T13:14:19.847" v="406"/>
        <pc:sldMkLst>
          <pc:docMk/>
          <pc:sldMk cId="1728712599" sldId="274"/>
        </pc:sldMkLst>
      </pc:sldChg>
      <pc:sldChg chg="del">
        <pc:chgData name="Tjaša Kunčič" userId="98712fb3-0a97-4a18-bdf3-e6e0c8069b80" providerId="ADAL" clId="{354395D2-F8DB-484F-A348-F78EE716D3C8}" dt="2025-09-09T13:10:31.292" v="403" actId="2696"/>
        <pc:sldMkLst>
          <pc:docMk/>
          <pc:sldMk cId="3376035543" sldId="274"/>
        </pc:sldMkLst>
      </pc:sldChg>
      <pc:sldChg chg="del">
        <pc:chgData name="Tjaša Kunčič" userId="98712fb3-0a97-4a18-bdf3-e6e0c8069b80" providerId="ADAL" clId="{354395D2-F8DB-484F-A348-F78EE716D3C8}" dt="2025-09-11T09:57:59.583" v="639" actId="47"/>
        <pc:sldMkLst>
          <pc:docMk/>
          <pc:sldMk cId="767328363" sldId="275"/>
        </pc:sldMkLst>
      </pc:sldChg>
      <pc:sldChg chg="del">
        <pc:chgData name="Tjaša Kunčič" userId="98712fb3-0a97-4a18-bdf3-e6e0c8069b80" providerId="ADAL" clId="{354395D2-F8DB-484F-A348-F78EE716D3C8}" dt="2025-09-11T09:58:15.032" v="641" actId="47"/>
        <pc:sldMkLst>
          <pc:docMk/>
          <pc:sldMk cId="387971250" sldId="276"/>
        </pc:sldMkLst>
      </pc:sldChg>
      <pc:sldChg chg="del">
        <pc:chgData name="Tjaša Kunčič" userId="98712fb3-0a97-4a18-bdf3-e6e0c8069b80" providerId="ADAL" clId="{354395D2-F8DB-484F-A348-F78EE716D3C8}" dt="2025-09-11T09:57:54.324" v="638" actId="47"/>
        <pc:sldMkLst>
          <pc:docMk/>
          <pc:sldMk cId="1491471339" sldId="277"/>
        </pc:sldMkLst>
      </pc:sldChg>
      <pc:sldChg chg="del">
        <pc:chgData name="Tjaša Kunčič" userId="98712fb3-0a97-4a18-bdf3-e6e0c8069b80" providerId="ADAL" clId="{354395D2-F8DB-484F-A348-F78EE716D3C8}" dt="2025-09-11T09:57:43.947" v="633" actId="47"/>
        <pc:sldMkLst>
          <pc:docMk/>
          <pc:sldMk cId="2164119283" sldId="282"/>
        </pc:sldMkLst>
      </pc:sldChg>
      <pc:sldChg chg="del">
        <pc:chgData name="Tjaša Kunčič" userId="98712fb3-0a97-4a18-bdf3-e6e0c8069b80" providerId="ADAL" clId="{354395D2-F8DB-484F-A348-F78EE716D3C8}" dt="2025-09-11T09:57:51.318" v="637" actId="47"/>
        <pc:sldMkLst>
          <pc:docMk/>
          <pc:sldMk cId="4143454279" sldId="283"/>
        </pc:sldMkLst>
      </pc:sldChg>
      <pc:sldChg chg="add del">
        <pc:chgData name="Tjaša Kunčič" userId="98712fb3-0a97-4a18-bdf3-e6e0c8069b80" providerId="ADAL" clId="{354395D2-F8DB-484F-A348-F78EE716D3C8}" dt="2025-09-09T13:14:19.847" v="406"/>
        <pc:sldMkLst>
          <pc:docMk/>
          <pc:sldMk cId="633362271" sldId="284"/>
        </pc:sldMkLst>
      </pc:sldChg>
      <pc:sldChg chg="del">
        <pc:chgData name="Tjaša Kunčič" userId="98712fb3-0a97-4a18-bdf3-e6e0c8069b80" providerId="ADAL" clId="{354395D2-F8DB-484F-A348-F78EE716D3C8}" dt="2025-09-09T13:10:31.292" v="403" actId="2696"/>
        <pc:sldMkLst>
          <pc:docMk/>
          <pc:sldMk cId="2361242562" sldId="284"/>
        </pc:sldMkLst>
      </pc:sldChg>
      <pc:sldChg chg="del">
        <pc:chgData name="Tjaša Kunčič" userId="98712fb3-0a97-4a18-bdf3-e6e0c8069b80" providerId="ADAL" clId="{354395D2-F8DB-484F-A348-F78EE716D3C8}" dt="2025-09-11T09:57:48.418" v="635" actId="47"/>
        <pc:sldMkLst>
          <pc:docMk/>
          <pc:sldMk cId="3885214513" sldId="285"/>
        </pc:sldMkLst>
      </pc:sldChg>
      <pc:sldChg chg="del">
        <pc:chgData name="Tjaša Kunčič" userId="98712fb3-0a97-4a18-bdf3-e6e0c8069b80" providerId="ADAL" clId="{354395D2-F8DB-484F-A348-F78EE716D3C8}" dt="2025-09-11T09:57:46.760" v="634" actId="47"/>
        <pc:sldMkLst>
          <pc:docMk/>
          <pc:sldMk cId="1590779780" sldId="288"/>
        </pc:sldMkLst>
      </pc:sldChg>
      <pc:sldChg chg="modSp">
        <pc:chgData name="Tjaša Kunčič" userId="98712fb3-0a97-4a18-bdf3-e6e0c8069b80" providerId="ADAL" clId="{354395D2-F8DB-484F-A348-F78EE716D3C8}" dt="2025-09-09T09:24:09.808" v="3" actId="1076"/>
        <pc:sldMkLst>
          <pc:docMk/>
          <pc:sldMk cId="865402602" sldId="290"/>
        </pc:sldMkLst>
      </pc:sldChg>
      <pc:sldChg chg="addSp delSp modSp mod">
        <pc:chgData name="Tjaša Kunčič" userId="98712fb3-0a97-4a18-bdf3-e6e0c8069b80" providerId="ADAL" clId="{354395D2-F8DB-484F-A348-F78EE716D3C8}" dt="2025-09-11T09:57:14.017" v="626" actId="478"/>
        <pc:sldMkLst>
          <pc:docMk/>
          <pc:sldMk cId="745141361" sldId="291"/>
        </pc:sldMkLst>
        <pc:picChg chg="add del mod">
          <ac:chgData name="Tjaša Kunčič" userId="98712fb3-0a97-4a18-bdf3-e6e0c8069b80" providerId="ADAL" clId="{354395D2-F8DB-484F-A348-F78EE716D3C8}" dt="2025-09-11T09:57:14.017" v="626" actId="478"/>
          <ac:picMkLst>
            <pc:docMk/>
            <pc:sldMk cId="745141361" sldId="291"/>
            <ac:picMk id="4" creationId="{182B4D1D-AF77-7079-DC57-CD0DDFDC3400}"/>
          </ac:picMkLst>
        </pc:picChg>
      </pc:sldChg>
      <pc:sldChg chg="del">
        <pc:chgData name="Tjaša Kunčič" userId="98712fb3-0a97-4a18-bdf3-e6e0c8069b80" providerId="ADAL" clId="{354395D2-F8DB-484F-A348-F78EE716D3C8}" dt="2025-09-09T09:42:17.991" v="4" actId="47"/>
        <pc:sldMkLst>
          <pc:docMk/>
          <pc:sldMk cId="2669407161" sldId="292"/>
        </pc:sldMkLst>
      </pc:sldChg>
      <pc:sldChg chg="addSp delSp modSp mod">
        <pc:chgData name="Tjaša Kunčič" userId="98712fb3-0a97-4a18-bdf3-e6e0c8069b80" providerId="ADAL" clId="{354395D2-F8DB-484F-A348-F78EE716D3C8}" dt="2025-09-11T09:56:55.170" v="623" actId="478"/>
        <pc:sldMkLst>
          <pc:docMk/>
          <pc:sldMk cId="422665519" sldId="294"/>
        </pc:sldMkLst>
        <pc:spChg chg="mod">
          <ac:chgData name="Tjaša Kunčič" userId="98712fb3-0a97-4a18-bdf3-e6e0c8069b80" providerId="ADAL" clId="{354395D2-F8DB-484F-A348-F78EE716D3C8}" dt="2025-09-09T13:18:59.920" v="567" actId="122"/>
          <ac:spMkLst>
            <pc:docMk/>
            <pc:sldMk cId="422665519" sldId="294"/>
            <ac:spMk id="2" creationId="{B010B8D0-7E0C-70A8-5152-6F721DD2CDBF}"/>
          </ac:spMkLst>
        </pc:spChg>
        <pc:picChg chg="add del mod">
          <ac:chgData name="Tjaša Kunčič" userId="98712fb3-0a97-4a18-bdf3-e6e0c8069b80" providerId="ADAL" clId="{354395D2-F8DB-484F-A348-F78EE716D3C8}" dt="2025-09-11T09:56:55.170" v="623" actId="478"/>
          <ac:picMkLst>
            <pc:docMk/>
            <pc:sldMk cId="422665519" sldId="294"/>
            <ac:picMk id="5" creationId="{1BFCB909-0350-BAED-80B2-047B5EFD8D29}"/>
          </ac:picMkLst>
        </pc:picChg>
      </pc:sldChg>
      <pc:sldChg chg="addSp delSp modSp mod">
        <pc:chgData name="Tjaša Kunčič" userId="98712fb3-0a97-4a18-bdf3-e6e0c8069b80" providerId="ADAL" clId="{354395D2-F8DB-484F-A348-F78EE716D3C8}" dt="2025-09-11T09:57:21.944" v="628" actId="478"/>
        <pc:sldMkLst>
          <pc:docMk/>
          <pc:sldMk cId="848940630" sldId="295"/>
        </pc:sldMkLst>
        <pc:picChg chg="add mod">
          <ac:chgData name="Tjaša Kunčič" userId="98712fb3-0a97-4a18-bdf3-e6e0c8069b80" providerId="ADAL" clId="{354395D2-F8DB-484F-A348-F78EE716D3C8}" dt="2025-09-09T09:50:40.242" v="10" actId="962"/>
          <ac:picMkLst>
            <pc:docMk/>
            <pc:sldMk cId="848940630" sldId="295"/>
            <ac:picMk id="3" creationId="{AE0CCD0B-AA47-E896-49BB-FFEBDA8AD9F5}"/>
          </ac:picMkLst>
        </pc:picChg>
        <pc:picChg chg="add del mod">
          <ac:chgData name="Tjaša Kunčič" userId="98712fb3-0a97-4a18-bdf3-e6e0c8069b80" providerId="ADAL" clId="{354395D2-F8DB-484F-A348-F78EE716D3C8}" dt="2025-09-11T09:57:21.944" v="628" actId="478"/>
          <ac:picMkLst>
            <pc:docMk/>
            <pc:sldMk cId="848940630" sldId="295"/>
            <ac:picMk id="4" creationId="{FF7D73F4-9235-B153-FA32-2BE89CFFE1F4}"/>
          </ac:picMkLst>
        </pc:picChg>
      </pc:sldChg>
      <pc:sldChg chg="modSp mod">
        <pc:chgData name="Tjaša Kunčič" userId="98712fb3-0a97-4a18-bdf3-e6e0c8069b80" providerId="ADAL" clId="{354395D2-F8DB-484F-A348-F78EE716D3C8}" dt="2025-09-09T11:46:00.020" v="362" actId="255"/>
        <pc:sldMkLst>
          <pc:docMk/>
          <pc:sldMk cId="410299259" sldId="297"/>
        </pc:sldMkLst>
        <pc:spChg chg="mod">
          <ac:chgData name="Tjaša Kunčič" userId="98712fb3-0a97-4a18-bdf3-e6e0c8069b80" providerId="ADAL" clId="{354395D2-F8DB-484F-A348-F78EE716D3C8}" dt="2025-09-09T11:46:00.020" v="362" actId="255"/>
          <ac:spMkLst>
            <pc:docMk/>
            <pc:sldMk cId="410299259" sldId="297"/>
            <ac:spMk id="3" creationId="{189F3B8C-2383-E589-DF03-C4CF927368F3}"/>
          </ac:spMkLst>
        </pc:spChg>
      </pc:sldChg>
      <pc:sldChg chg="modSp del mod">
        <pc:chgData name="Tjaša Kunčič" userId="98712fb3-0a97-4a18-bdf3-e6e0c8069b80" providerId="ADAL" clId="{354395D2-F8DB-484F-A348-F78EE716D3C8}" dt="2025-09-09T11:44:50.849" v="352" actId="47"/>
        <pc:sldMkLst>
          <pc:docMk/>
          <pc:sldMk cId="1401379878" sldId="301"/>
        </pc:sldMkLst>
      </pc:sldChg>
      <pc:sldChg chg="del">
        <pc:chgData name="Tjaša Kunčič" userId="98712fb3-0a97-4a18-bdf3-e6e0c8069b80" providerId="ADAL" clId="{354395D2-F8DB-484F-A348-F78EE716D3C8}" dt="2025-09-09T11:29:46.499" v="42" actId="47"/>
        <pc:sldMkLst>
          <pc:docMk/>
          <pc:sldMk cId="1507946597" sldId="306"/>
        </pc:sldMkLst>
      </pc:sldChg>
      <pc:sldChg chg="modSp mod">
        <pc:chgData name="Tjaša Kunčič" userId="98712fb3-0a97-4a18-bdf3-e6e0c8069b80" providerId="ADAL" clId="{354395D2-F8DB-484F-A348-F78EE716D3C8}" dt="2025-09-09T13:07:31.425" v="387" actId="13926"/>
        <pc:sldMkLst>
          <pc:docMk/>
          <pc:sldMk cId="3674460497" sldId="2629"/>
        </pc:sldMkLst>
        <pc:spChg chg="mod">
          <ac:chgData name="Tjaša Kunčič" userId="98712fb3-0a97-4a18-bdf3-e6e0c8069b80" providerId="ADAL" clId="{354395D2-F8DB-484F-A348-F78EE716D3C8}" dt="2025-09-09T13:07:28.577" v="386" actId="13926"/>
          <ac:spMkLst>
            <pc:docMk/>
            <pc:sldMk cId="3674460497" sldId="2629"/>
            <ac:spMk id="6" creationId="{6741766D-BF7F-3453-A66E-98A330CD6236}"/>
          </ac:spMkLst>
        </pc:spChg>
        <pc:spChg chg="mod">
          <ac:chgData name="Tjaša Kunčič" userId="98712fb3-0a97-4a18-bdf3-e6e0c8069b80" providerId="ADAL" clId="{354395D2-F8DB-484F-A348-F78EE716D3C8}" dt="2025-09-09T13:07:31.425" v="387" actId="13926"/>
          <ac:spMkLst>
            <pc:docMk/>
            <pc:sldMk cId="3674460497" sldId="2629"/>
            <ac:spMk id="9" creationId="{40F2DF2F-5523-9387-CCED-5A4CB75CA071}"/>
          </ac:spMkLst>
        </pc:spChg>
      </pc:sldChg>
      <pc:sldChg chg="addSp modSp">
        <pc:chgData name="Tjaša Kunčič" userId="98712fb3-0a97-4a18-bdf3-e6e0c8069b80" providerId="ADAL" clId="{354395D2-F8DB-484F-A348-F78EE716D3C8}" dt="2025-09-09T13:07:41.780" v="388"/>
        <pc:sldMkLst>
          <pc:docMk/>
          <pc:sldMk cId="79809460" sldId="2634"/>
        </pc:sldMkLst>
      </pc:sldChg>
      <pc:sldChg chg="del">
        <pc:chgData name="Tjaša Kunčič" userId="98712fb3-0a97-4a18-bdf3-e6e0c8069b80" providerId="ADAL" clId="{354395D2-F8DB-484F-A348-F78EE716D3C8}" dt="2025-09-11T09:57:02.443" v="624" actId="47"/>
        <pc:sldMkLst>
          <pc:docMk/>
          <pc:sldMk cId="2843029695" sldId="2643"/>
        </pc:sldMkLst>
      </pc:sldChg>
      <pc:sldChg chg="addSp delSp modSp mod modClrScheme chgLayout">
        <pc:chgData name="Tjaša Kunčič" userId="98712fb3-0a97-4a18-bdf3-e6e0c8069b80" providerId="ADAL" clId="{354395D2-F8DB-484F-A348-F78EE716D3C8}" dt="2025-09-09T18:45:21.250" v="584" actId="22"/>
        <pc:sldMkLst>
          <pc:docMk/>
          <pc:sldMk cId="625783246" sldId="2650"/>
        </pc:sldMkLst>
        <pc:picChg chg="add">
          <ac:chgData name="Tjaša Kunčič" userId="98712fb3-0a97-4a18-bdf3-e6e0c8069b80" providerId="ADAL" clId="{354395D2-F8DB-484F-A348-F78EE716D3C8}" dt="2025-09-09T18:45:21.250" v="584" actId="22"/>
          <ac:picMkLst>
            <pc:docMk/>
            <pc:sldMk cId="625783246" sldId="2650"/>
            <ac:picMk id="10" creationId="{798B1062-7393-7B2D-8185-297C08406ADB}"/>
          </ac:picMkLst>
        </pc:picChg>
      </pc:sldChg>
      <pc:sldChg chg="addSp delSp modSp mod">
        <pc:chgData name="Tjaša Kunčič" userId="98712fb3-0a97-4a18-bdf3-e6e0c8069b80" providerId="ADAL" clId="{354395D2-F8DB-484F-A348-F78EE716D3C8}" dt="2025-09-11T09:57:18.584" v="627" actId="478"/>
        <pc:sldMkLst>
          <pc:docMk/>
          <pc:sldMk cId="3409670366" sldId="2653"/>
        </pc:sldMkLst>
        <pc:picChg chg="add del mod">
          <ac:chgData name="Tjaša Kunčič" userId="98712fb3-0a97-4a18-bdf3-e6e0c8069b80" providerId="ADAL" clId="{354395D2-F8DB-484F-A348-F78EE716D3C8}" dt="2025-09-11T09:57:18.584" v="627" actId="478"/>
          <ac:picMkLst>
            <pc:docMk/>
            <pc:sldMk cId="3409670366" sldId="2653"/>
            <ac:picMk id="3" creationId="{28EAC77E-672A-290A-0189-F2EC531C240B}"/>
          </ac:picMkLst>
        </pc:picChg>
      </pc:sldChg>
      <pc:sldChg chg="del">
        <pc:chgData name="Tjaša Kunčič" userId="98712fb3-0a97-4a18-bdf3-e6e0c8069b80" providerId="ADAL" clId="{354395D2-F8DB-484F-A348-F78EE716D3C8}" dt="2025-09-09T11:29:07.455" v="34" actId="47"/>
        <pc:sldMkLst>
          <pc:docMk/>
          <pc:sldMk cId="2547747892" sldId="2655"/>
        </pc:sldMkLst>
      </pc:sldChg>
      <pc:sldChg chg="addSp delSp modSp mod">
        <pc:chgData name="Tjaša Kunčič" userId="98712fb3-0a97-4a18-bdf3-e6e0c8069b80" providerId="ADAL" clId="{354395D2-F8DB-484F-A348-F78EE716D3C8}" dt="2025-09-11T09:57:26.097" v="629" actId="478"/>
        <pc:sldMkLst>
          <pc:docMk/>
          <pc:sldMk cId="2387438507" sldId="2656"/>
        </pc:sldMkLst>
        <pc:spChg chg="mod">
          <ac:chgData name="Tjaša Kunčič" userId="98712fb3-0a97-4a18-bdf3-e6e0c8069b80" providerId="ADAL" clId="{354395D2-F8DB-484F-A348-F78EE716D3C8}" dt="2025-09-09T11:45:39.564" v="360" actId="20577"/>
          <ac:spMkLst>
            <pc:docMk/>
            <pc:sldMk cId="2387438507" sldId="2656"/>
            <ac:spMk id="21" creationId="{0FA8A32F-D163-752E-EA49-843449317BE8}"/>
          </ac:spMkLst>
        </pc:spChg>
        <pc:picChg chg="add del mod">
          <ac:chgData name="Tjaša Kunčič" userId="98712fb3-0a97-4a18-bdf3-e6e0c8069b80" providerId="ADAL" clId="{354395D2-F8DB-484F-A348-F78EE716D3C8}" dt="2025-09-11T09:57:26.097" v="629" actId="478"/>
          <ac:picMkLst>
            <pc:docMk/>
            <pc:sldMk cId="2387438507" sldId="2656"/>
            <ac:picMk id="2" creationId="{D7B4487D-6CA4-4AEA-9B81-0C604EEF69A8}"/>
          </ac:picMkLst>
        </pc:picChg>
      </pc:sldChg>
      <pc:sldChg chg="addSp delSp modSp mod">
        <pc:chgData name="Tjaša Kunčič" userId="98712fb3-0a97-4a18-bdf3-e6e0c8069b80" providerId="ADAL" clId="{354395D2-F8DB-484F-A348-F78EE716D3C8}" dt="2025-09-09T13:08:21.995" v="392" actId="478"/>
        <pc:sldMkLst>
          <pc:docMk/>
          <pc:sldMk cId="381971003" sldId="2666"/>
        </pc:sldMkLst>
      </pc:sldChg>
      <pc:sldChg chg="del">
        <pc:chgData name="Tjaša Kunčič" userId="98712fb3-0a97-4a18-bdf3-e6e0c8069b80" providerId="ADAL" clId="{354395D2-F8DB-484F-A348-F78EE716D3C8}" dt="2025-09-09T09:42:36.177" v="5" actId="47"/>
        <pc:sldMkLst>
          <pc:docMk/>
          <pc:sldMk cId="3540130311" sldId="2668"/>
        </pc:sldMkLst>
      </pc:sldChg>
      <pc:sldChg chg="modSp mod">
        <pc:chgData name="Tjaša Kunčič" userId="98712fb3-0a97-4a18-bdf3-e6e0c8069b80" providerId="ADAL" clId="{354395D2-F8DB-484F-A348-F78EE716D3C8}" dt="2025-09-09T18:47:01.744" v="585" actId="2085"/>
        <pc:sldMkLst>
          <pc:docMk/>
          <pc:sldMk cId="2696068449" sldId="2669"/>
        </pc:sldMkLst>
        <pc:picChg chg="mod">
          <ac:chgData name="Tjaša Kunčič" userId="98712fb3-0a97-4a18-bdf3-e6e0c8069b80" providerId="ADAL" clId="{354395D2-F8DB-484F-A348-F78EE716D3C8}" dt="2025-09-09T18:47:01.744" v="585" actId="2085"/>
          <ac:picMkLst>
            <pc:docMk/>
            <pc:sldMk cId="2696068449" sldId="2669"/>
            <ac:picMk id="12" creationId="{9ACC9426-F54B-801B-93D3-0CFBA2C25ADC}"/>
          </ac:picMkLst>
        </pc:picChg>
      </pc:sldChg>
      <pc:sldChg chg="addSp delSp modSp mod">
        <pc:chgData name="Tjaša Kunčič" userId="98712fb3-0a97-4a18-bdf3-e6e0c8069b80" providerId="ADAL" clId="{354395D2-F8DB-484F-A348-F78EE716D3C8}" dt="2025-09-09T11:46:29.457" v="365" actId="255"/>
        <pc:sldMkLst>
          <pc:docMk/>
          <pc:sldMk cId="280267957" sldId="2670"/>
        </pc:sldMkLst>
        <pc:spChg chg="mod">
          <ac:chgData name="Tjaša Kunčič" userId="98712fb3-0a97-4a18-bdf3-e6e0c8069b80" providerId="ADAL" clId="{354395D2-F8DB-484F-A348-F78EE716D3C8}" dt="2025-09-09T10:59:09.157" v="15" actId="26606"/>
          <ac:spMkLst>
            <pc:docMk/>
            <pc:sldMk cId="280267957" sldId="2670"/>
            <ac:spMk id="4" creationId="{0A069024-A0ED-EFC4-C9CB-EB823E0001A4}"/>
          </ac:spMkLst>
        </pc:spChg>
        <pc:spChg chg="mod">
          <ac:chgData name="Tjaša Kunčič" userId="98712fb3-0a97-4a18-bdf3-e6e0c8069b80" providerId="ADAL" clId="{354395D2-F8DB-484F-A348-F78EE716D3C8}" dt="2025-09-09T11:46:29.457" v="365" actId="255"/>
          <ac:spMkLst>
            <pc:docMk/>
            <pc:sldMk cId="280267957" sldId="2670"/>
            <ac:spMk id="13" creationId="{57141EF9-21CE-C086-E3C9-99C233765057}"/>
          </ac:spMkLst>
        </pc:spChg>
        <pc:spChg chg="add">
          <ac:chgData name="Tjaša Kunčič" userId="98712fb3-0a97-4a18-bdf3-e6e0c8069b80" providerId="ADAL" clId="{354395D2-F8DB-484F-A348-F78EE716D3C8}" dt="2025-09-09T10:59:09.157" v="15" actId="26606"/>
          <ac:spMkLst>
            <pc:docMk/>
            <pc:sldMk cId="280267957" sldId="2670"/>
            <ac:spMk id="32" creationId="{2B97F24A-32CE-4C1C-A50D-3016B394DCFB}"/>
          </ac:spMkLst>
        </pc:spChg>
        <pc:spChg chg="add">
          <ac:chgData name="Tjaša Kunčič" userId="98712fb3-0a97-4a18-bdf3-e6e0c8069b80" providerId="ADAL" clId="{354395D2-F8DB-484F-A348-F78EE716D3C8}" dt="2025-09-09T10:59:09.157" v="15" actId="26606"/>
          <ac:spMkLst>
            <pc:docMk/>
            <pc:sldMk cId="280267957" sldId="2670"/>
            <ac:spMk id="33" creationId="{CD8B4F24-440B-49E9-B85D-733523DC064B}"/>
          </ac:spMkLst>
        </pc:spChg>
        <pc:picChg chg="add mod">
          <ac:chgData name="Tjaša Kunčič" userId="98712fb3-0a97-4a18-bdf3-e6e0c8069b80" providerId="ADAL" clId="{354395D2-F8DB-484F-A348-F78EE716D3C8}" dt="2025-09-09T11:29:00.541" v="33" actId="1076"/>
          <ac:picMkLst>
            <pc:docMk/>
            <pc:sldMk cId="280267957" sldId="2670"/>
            <ac:picMk id="6" creationId="{A5262EE2-C394-61F4-68CD-F4BB6CEBDC41}"/>
          </ac:picMkLst>
        </pc:picChg>
      </pc:sldChg>
      <pc:sldChg chg="addSp delSp modSp mod">
        <pc:chgData name="Tjaša Kunčič" userId="98712fb3-0a97-4a18-bdf3-e6e0c8069b80" providerId="ADAL" clId="{354395D2-F8DB-484F-A348-F78EE716D3C8}" dt="2025-09-09T11:46:15.491" v="364" actId="255"/>
        <pc:sldMkLst>
          <pc:docMk/>
          <pc:sldMk cId="1280800332" sldId="2671"/>
        </pc:sldMkLst>
        <pc:spChg chg="mod">
          <ac:chgData name="Tjaša Kunčič" userId="98712fb3-0a97-4a18-bdf3-e6e0c8069b80" providerId="ADAL" clId="{354395D2-F8DB-484F-A348-F78EE716D3C8}" dt="2025-09-09T11:46:15.491" v="364" actId="255"/>
          <ac:spMkLst>
            <pc:docMk/>
            <pc:sldMk cId="1280800332" sldId="2671"/>
            <ac:spMk id="13" creationId="{0AB53CB5-9B68-5DAF-1346-033DCCD4AF09}"/>
          </ac:spMkLst>
        </pc:spChg>
        <pc:picChg chg="add mod">
          <ac:chgData name="Tjaša Kunčič" userId="98712fb3-0a97-4a18-bdf3-e6e0c8069b80" providerId="ADAL" clId="{354395D2-F8DB-484F-A348-F78EE716D3C8}" dt="2025-09-09T11:29:41.987" v="41" actId="1076"/>
          <ac:picMkLst>
            <pc:docMk/>
            <pc:sldMk cId="1280800332" sldId="2671"/>
            <ac:picMk id="7" creationId="{9196D448-C672-2737-5DFF-31D5DCFC9976}"/>
          </ac:picMkLst>
        </pc:picChg>
      </pc:sldChg>
      <pc:sldChg chg="del">
        <pc:chgData name="Tjaša Kunčič" userId="98712fb3-0a97-4a18-bdf3-e6e0c8069b80" providerId="ADAL" clId="{354395D2-F8DB-484F-A348-F78EE716D3C8}" dt="2025-09-09T11:08:20.079" v="22" actId="47"/>
        <pc:sldMkLst>
          <pc:docMk/>
          <pc:sldMk cId="1980292369" sldId="2672"/>
        </pc:sldMkLst>
      </pc:sldChg>
      <pc:sldChg chg="add del">
        <pc:chgData name="Tjaša Kunčič" userId="98712fb3-0a97-4a18-bdf3-e6e0c8069b80" providerId="ADAL" clId="{354395D2-F8DB-484F-A348-F78EE716D3C8}" dt="2025-09-09T13:14:19.847" v="406"/>
        <pc:sldMkLst>
          <pc:docMk/>
          <pc:sldMk cId="910443692" sldId="2673"/>
        </pc:sldMkLst>
      </pc:sldChg>
      <pc:sldChg chg="del">
        <pc:chgData name="Tjaša Kunčič" userId="98712fb3-0a97-4a18-bdf3-e6e0c8069b80" providerId="ADAL" clId="{354395D2-F8DB-484F-A348-F78EE716D3C8}" dt="2025-09-09T13:10:31.292" v="403" actId="2696"/>
        <pc:sldMkLst>
          <pc:docMk/>
          <pc:sldMk cId="1020762429" sldId="2673"/>
        </pc:sldMkLst>
      </pc:sldChg>
      <pc:sldChg chg="add del">
        <pc:chgData name="Tjaša Kunčič" userId="98712fb3-0a97-4a18-bdf3-e6e0c8069b80" providerId="ADAL" clId="{354395D2-F8DB-484F-A348-F78EE716D3C8}" dt="2025-09-09T13:14:19.847" v="406"/>
        <pc:sldMkLst>
          <pc:docMk/>
          <pc:sldMk cId="3011412631" sldId="2674"/>
        </pc:sldMkLst>
      </pc:sldChg>
      <pc:sldChg chg="del">
        <pc:chgData name="Tjaša Kunčič" userId="98712fb3-0a97-4a18-bdf3-e6e0c8069b80" providerId="ADAL" clId="{354395D2-F8DB-484F-A348-F78EE716D3C8}" dt="2025-09-09T13:10:31.292" v="403" actId="2696"/>
        <pc:sldMkLst>
          <pc:docMk/>
          <pc:sldMk cId="3207765892" sldId="2674"/>
        </pc:sldMkLst>
      </pc:sldChg>
      <pc:sldChg chg="modSp mod">
        <pc:chgData name="Tjaša Kunčič" userId="98712fb3-0a97-4a18-bdf3-e6e0c8069b80" providerId="ADAL" clId="{354395D2-F8DB-484F-A348-F78EE716D3C8}" dt="2025-09-09T11:44:38.725" v="351" actId="403"/>
        <pc:sldMkLst>
          <pc:docMk/>
          <pc:sldMk cId="624479408" sldId="2675"/>
        </pc:sldMkLst>
        <pc:spChg chg="mod">
          <ac:chgData name="Tjaša Kunčič" userId="98712fb3-0a97-4a18-bdf3-e6e0c8069b80" providerId="ADAL" clId="{354395D2-F8DB-484F-A348-F78EE716D3C8}" dt="2025-09-09T11:36:04.911" v="127" actId="20577"/>
          <ac:spMkLst>
            <pc:docMk/>
            <pc:sldMk cId="624479408" sldId="2675"/>
            <ac:spMk id="2" creationId="{77B7E0C5-E986-6012-2FB3-267FA7337BA8}"/>
          </ac:spMkLst>
        </pc:spChg>
        <pc:spChg chg="mod">
          <ac:chgData name="Tjaša Kunčič" userId="98712fb3-0a97-4a18-bdf3-e6e0c8069b80" providerId="ADAL" clId="{354395D2-F8DB-484F-A348-F78EE716D3C8}" dt="2025-09-09T11:44:38.725" v="351" actId="403"/>
          <ac:spMkLst>
            <pc:docMk/>
            <pc:sldMk cId="624479408" sldId="2675"/>
            <ac:spMk id="3" creationId="{B7CAEC94-4B6D-F104-3AC4-0D89893DFA0D}"/>
          </ac:spMkLst>
        </pc:spChg>
      </pc:sldChg>
      <pc:sldChg chg="addSp delSp modSp mod">
        <pc:chgData name="Tjaša Kunčič" userId="98712fb3-0a97-4a18-bdf3-e6e0c8069b80" providerId="ADAL" clId="{354395D2-F8DB-484F-A348-F78EE716D3C8}" dt="2025-09-11T09:57:29.332" v="630" actId="478"/>
        <pc:sldMkLst>
          <pc:docMk/>
          <pc:sldMk cId="3187052945" sldId="2676"/>
        </pc:sldMkLst>
        <pc:picChg chg="add del mod">
          <ac:chgData name="Tjaša Kunčič" userId="98712fb3-0a97-4a18-bdf3-e6e0c8069b80" providerId="ADAL" clId="{354395D2-F8DB-484F-A348-F78EE716D3C8}" dt="2025-09-11T09:57:29.332" v="630" actId="478"/>
          <ac:picMkLst>
            <pc:docMk/>
            <pc:sldMk cId="3187052945" sldId="2676"/>
            <ac:picMk id="3" creationId="{FB6A1943-E905-279C-0A7F-6FD0CE5B3E4D}"/>
          </ac:picMkLst>
        </pc:picChg>
      </pc:sldChg>
      <pc:sldChg chg="addSp delSp modSp mod">
        <pc:chgData name="Tjaša Kunčič" userId="98712fb3-0a97-4a18-bdf3-e6e0c8069b80" providerId="ADAL" clId="{354395D2-F8DB-484F-A348-F78EE716D3C8}" dt="2025-09-11T09:57:31.665" v="631" actId="478"/>
        <pc:sldMkLst>
          <pc:docMk/>
          <pc:sldMk cId="929201893" sldId="2678"/>
        </pc:sldMkLst>
        <pc:picChg chg="add del mod">
          <ac:chgData name="Tjaša Kunčič" userId="98712fb3-0a97-4a18-bdf3-e6e0c8069b80" providerId="ADAL" clId="{354395D2-F8DB-484F-A348-F78EE716D3C8}" dt="2025-09-11T09:57:31.665" v="631" actId="478"/>
          <ac:picMkLst>
            <pc:docMk/>
            <pc:sldMk cId="929201893" sldId="2678"/>
            <ac:picMk id="4" creationId="{92082605-778D-806E-F104-05C6A54CBDD5}"/>
          </ac:picMkLst>
        </pc:picChg>
      </pc:sldChg>
      <pc:sldChg chg="addSp delSp modSp mod">
        <pc:chgData name="Tjaša Kunčič" userId="98712fb3-0a97-4a18-bdf3-e6e0c8069b80" providerId="ADAL" clId="{354395D2-F8DB-484F-A348-F78EE716D3C8}" dt="2025-09-11T09:57:34.237" v="632" actId="478"/>
        <pc:sldMkLst>
          <pc:docMk/>
          <pc:sldMk cId="2297668452" sldId="2679"/>
        </pc:sldMkLst>
        <pc:picChg chg="add del mod">
          <ac:chgData name="Tjaša Kunčič" userId="98712fb3-0a97-4a18-bdf3-e6e0c8069b80" providerId="ADAL" clId="{354395D2-F8DB-484F-A348-F78EE716D3C8}" dt="2025-09-11T09:57:34.237" v="632" actId="478"/>
          <ac:picMkLst>
            <pc:docMk/>
            <pc:sldMk cId="2297668452" sldId="2679"/>
            <ac:picMk id="4" creationId="{595F21B7-D452-38AB-C8D9-124254F43C22}"/>
          </ac:picMkLst>
        </pc:picChg>
      </pc:sldChg>
      <pc:sldChg chg="modSp mod">
        <pc:chgData name="Tjaša Kunčič" userId="98712fb3-0a97-4a18-bdf3-e6e0c8069b80" providerId="ADAL" clId="{354395D2-F8DB-484F-A348-F78EE716D3C8}" dt="2025-09-09T06:59:34.759" v="2" actId="1076"/>
        <pc:sldMkLst>
          <pc:docMk/>
          <pc:sldMk cId="2860310658" sldId="2681"/>
        </pc:sldMkLst>
        <pc:spChg chg="mod">
          <ac:chgData name="Tjaša Kunčič" userId="98712fb3-0a97-4a18-bdf3-e6e0c8069b80" providerId="ADAL" clId="{354395D2-F8DB-484F-A348-F78EE716D3C8}" dt="2025-09-09T06:59:32.515" v="1" actId="1076"/>
          <ac:spMkLst>
            <pc:docMk/>
            <pc:sldMk cId="2860310658" sldId="2681"/>
            <ac:spMk id="8" creationId="{6650292C-4F0F-C159-5D06-D6AC132DF4C7}"/>
          </ac:spMkLst>
        </pc:spChg>
        <pc:graphicFrameChg chg="mod">
          <ac:chgData name="Tjaša Kunčič" userId="98712fb3-0a97-4a18-bdf3-e6e0c8069b80" providerId="ADAL" clId="{354395D2-F8DB-484F-A348-F78EE716D3C8}" dt="2025-09-09T06:59:28.565" v="0" actId="1076"/>
          <ac:graphicFrameMkLst>
            <pc:docMk/>
            <pc:sldMk cId="2860310658" sldId="2681"/>
            <ac:graphicFrameMk id="5" creationId="{4C0A201C-6ACF-B3CC-74D4-BE358515D53E}"/>
          </ac:graphicFrameMkLst>
        </pc:graphicFrameChg>
        <pc:graphicFrameChg chg="mod">
          <ac:chgData name="Tjaša Kunčič" userId="98712fb3-0a97-4a18-bdf3-e6e0c8069b80" providerId="ADAL" clId="{354395D2-F8DB-484F-A348-F78EE716D3C8}" dt="2025-09-09T06:59:34.759" v="2" actId="1076"/>
          <ac:graphicFrameMkLst>
            <pc:docMk/>
            <pc:sldMk cId="2860310658" sldId="2681"/>
            <ac:graphicFrameMk id="6" creationId="{7CEF2212-3030-1BBE-4606-62152B444481}"/>
          </ac:graphicFrameMkLst>
        </pc:graphicFrameChg>
      </pc:sldChg>
      <pc:sldChg chg="del">
        <pc:chgData name="Tjaša Kunčič" userId="98712fb3-0a97-4a18-bdf3-e6e0c8069b80" providerId="ADAL" clId="{354395D2-F8DB-484F-A348-F78EE716D3C8}" dt="2025-09-09T13:10:31.292" v="403" actId="2696"/>
        <pc:sldMkLst>
          <pc:docMk/>
          <pc:sldMk cId="919995269" sldId="2683"/>
        </pc:sldMkLst>
      </pc:sldChg>
      <pc:sldChg chg="add del">
        <pc:chgData name="Tjaša Kunčič" userId="98712fb3-0a97-4a18-bdf3-e6e0c8069b80" providerId="ADAL" clId="{354395D2-F8DB-484F-A348-F78EE716D3C8}" dt="2025-09-09T13:14:19.847" v="406"/>
        <pc:sldMkLst>
          <pc:docMk/>
          <pc:sldMk cId="4219303048" sldId="2683"/>
        </pc:sldMkLst>
      </pc:sldChg>
      <pc:sldChg chg="add del">
        <pc:chgData name="Tjaša Kunčič" userId="98712fb3-0a97-4a18-bdf3-e6e0c8069b80" providerId="ADAL" clId="{354395D2-F8DB-484F-A348-F78EE716D3C8}" dt="2025-09-09T13:14:19.847" v="406"/>
        <pc:sldMkLst>
          <pc:docMk/>
          <pc:sldMk cId="1762861854" sldId="2684"/>
        </pc:sldMkLst>
      </pc:sldChg>
      <pc:sldChg chg="del">
        <pc:chgData name="Tjaša Kunčič" userId="98712fb3-0a97-4a18-bdf3-e6e0c8069b80" providerId="ADAL" clId="{354395D2-F8DB-484F-A348-F78EE716D3C8}" dt="2025-09-09T13:10:31.292" v="403" actId="2696"/>
        <pc:sldMkLst>
          <pc:docMk/>
          <pc:sldMk cId="1828787670" sldId="2684"/>
        </pc:sldMkLst>
      </pc:sldChg>
      <pc:sldChg chg="del">
        <pc:chgData name="Tjaša Kunčič" userId="98712fb3-0a97-4a18-bdf3-e6e0c8069b80" providerId="ADAL" clId="{354395D2-F8DB-484F-A348-F78EE716D3C8}" dt="2025-09-09T13:10:31.292" v="403" actId="2696"/>
        <pc:sldMkLst>
          <pc:docMk/>
          <pc:sldMk cId="2200298457" sldId="2685"/>
        </pc:sldMkLst>
      </pc:sldChg>
      <pc:sldChg chg="add del">
        <pc:chgData name="Tjaša Kunčič" userId="98712fb3-0a97-4a18-bdf3-e6e0c8069b80" providerId="ADAL" clId="{354395D2-F8DB-484F-A348-F78EE716D3C8}" dt="2025-09-09T13:14:19.847" v="406"/>
        <pc:sldMkLst>
          <pc:docMk/>
          <pc:sldMk cId="3553138758" sldId="2685"/>
        </pc:sldMkLst>
      </pc:sldChg>
      <pc:sldChg chg="del">
        <pc:chgData name="Tjaša Kunčič" userId="98712fb3-0a97-4a18-bdf3-e6e0c8069b80" providerId="ADAL" clId="{354395D2-F8DB-484F-A348-F78EE716D3C8}" dt="2025-09-09T13:10:31.292" v="403" actId="2696"/>
        <pc:sldMkLst>
          <pc:docMk/>
          <pc:sldMk cId="3082409869" sldId="2686"/>
        </pc:sldMkLst>
      </pc:sldChg>
      <pc:sldChg chg="add del">
        <pc:chgData name="Tjaša Kunčič" userId="98712fb3-0a97-4a18-bdf3-e6e0c8069b80" providerId="ADAL" clId="{354395D2-F8DB-484F-A348-F78EE716D3C8}" dt="2025-09-09T13:14:19.847" v="406"/>
        <pc:sldMkLst>
          <pc:docMk/>
          <pc:sldMk cId="3123920018" sldId="2686"/>
        </pc:sldMkLst>
      </pc:sldChg>
      <pc:sldChg chg="del">
        <pc:chgData name="Tjaša Kunčič" userId="98712fb3-0a97-4a18-bdf3-e6e0c8069b80" providerId="ADAL" clId="{354395D2-F8DB-484F-A348-F78EE716D3C8}" dt="2025-09-09T13:10:31.292" v="403" actId="2696"/>
        <pc:sldMkLst>
          <pc:docMk/>
          <pc:sldMk cId="2594863026" sldId="2687"/>
        </pc:sldMkLst>
      </pc:sldChg>
      <pc:sldChg chg="add del">
        <pc:chgData name="Tjaša Kunčič" userId="98712fb3-0a97-4a18-bdf3-e6e0c8069b80" providerId="ADAL" clId="{354395D2-F8DB-484F-A348-F78EE716D3C8}" dt="2025-09-09T13:14:19.847" v="406"/>
        <pc:sldMkLst>
          <pc:docMk/>
          <pc:sldMk cId="3189428023" sldId="2687"/>
        </pc:sldMkLst>
      </pc:sldChg>
      <pc:sldChg chg="addSp modSp mod">
        <pc:chgData name="Tjaša Kunčič" userId="98712fb3-0a97-4a18-bdf3-e6e0c8069b80" providerId="ADAL" clId="{354395D2-F8DB-484F-A348-F78EE716D3C8}" dt="2025-09-09T13:06:49.220" v="381" actId="1076"/>
        <pc:sldMkLst>
          <pc:docMk/>
          <pc:sldMk cId="2265451870" sldId="2689"/>
        </pc:sldMkLst>
      </pc:sldChg>
      <pc:sldChg chg="delSp modSp mod">
        <pc:chgData name="Tjaša Kunčič" userId="98712fb3-0a97-4a18-bdf3-e6e0c8069b80" providerId="ADAL" clId="{354395D2-F8DB-484F-A348-F78EE716D3C8}" dt="2025-09-09T18:40:55.446" v="578" actId="478"/>
        <pc:sldMkLst>
          <pc:docMk/>
          <pc:sldMk cId="3912979463" sldId="2691"/>
        </pc:sldMkLst>
        <pc:picChg chg="mod">
          <ac:chgData name="Tjaša Kunčič" userId="98712fb3-0a97-4a18-bdf3-e6e0c8069b80" providerId="ADAL" clId="{354395D2-F8DB-484F-A348-F78EE716D3C8}" dt="2025-09-09T18:40:46.737" v="574" actId="1076"/>
          <ac:picMkLst>
            <pc:docMk/>
            <pc:sldMk cId="3912979463" sldId="2691"/>
            <ac:picMk id="1034" creationId="{1E170EE1-CFAA-75B4-8CFF-5C35E88FE69D}"/>
          </ac:picMkLst>
        </pc:picChg>
      </pc:sldChg>
      <pc:sldChg chg="addSp delSp modSp mod">
        <pc:chgData name="Tjaša Kunčič" userId="98712fb3-0a97-4a18-bdf3-e6e0c8069b80" providerId="ADAL" clId="{354395D2-F8DB-484F-A348-F78EE716D3C8}" dt="2025-09-11T09:56:47.700" v="622" actId="478"/>
        <pc:sldMkLst>
          <pc:docMk/>
          <pc:sldMk cId="1525749297" sldId="2694"/>
        </pc:sldMkLst>
        <pc:picChg chg="add del mod">
          <ac:chgData name="Tjaša Kunčič" userId="98712fb3-0a97-4a18-bdf3-e6e0c8069b80" providerId="ADAL" clId="{354395D2-F8DB-484F-A348-F78EE716D3C8}" dt="2025-09-11T09:56:47.700" v="622" actId="478"/>
          <ac:picMkLst>
            <pc:docMk/>
            <pc:sldMk cId="1525749297" sldId="2694"/>
            <ac:picMk id="8" creationId="{DF464909-B928-1370-FEC2-7E72B5DE4F23}"/>
          </ac:picMkLst>
        </pc:picChg>
      </pc:sldChg>
      <pc:sldChg chg="addSp modSp mod modClrScheme chgLayout">
        <pc:chgData name="Tjaša Kunčič" userId="98712fb3-0a97-4a18-bdf3-e6e0c8069b80" providerId="ADAL" clId="{354395D2-F8DB-484F-A348-F78EE716D3C8}" dt="2025-09-10T06:27:31.141" v="620" actId="1076"/>
        <pc:sldMkLst>
          <pc:docMk/>
          <pc:sldMk cId="712577918" sldId="2696"/>
        </pc:sldMkLst>
        <pc:spChg chg="mod ord">
          <ac:chgData name="Tjaša Kunčič" userId="98712fb3-0a97-4a18-bdf3-e6e0c8069b80" providerId="ADAL" clId="{354395D2-F8DB-484F-A348-F78EE716D3C8}" dt="2025-09-09T13:19:27.305" v="568" actId="700"/>
          <ac:spMkLst>
            <pc:docMk/>
            <pc:sldMk cId="712577918" sldId="2696"/>
            <ac:spMk id="2" creationId="{D2EA3A79-AEB6-83CE-3FF7-E443FA89B001}"/>
          </ac:spMkLst>
        </pc:spChg>
        <pc:picChg chg="add mod">
          <ac:chgData name="Tjaša Kunčič" userId="98712fb3-0a97-4a18-bdf3-e6e0c8069b80" providerId="ADAL" clId="{354395D2-F8DB-484F-A348-F78EE716D3C8}" dt="2025-09-09T13:19:44.111" v="573" actId="1076"/>
          <ac:picMkLst>
            <pc:docMk/>
            <pc:sldMk cId="712577918" sldId="2696"/>
            <ac:picMk id="3" creationId="{839E41C0-B82A-DD70-1C6A-145DF20BB24A}"/>
          </ac:picMkLst>
        </pc:picChg>
        <pc:picChg chg="mod ord">
          <ac:chgData name="Tjaša Kunčič" userId="98712fb3-0a97-4a18-bdf3-e6e0c8069b80" providerId="ADAL" clId="{354395D2-F8DB-484F-A348-F78EE716D3C8}" dt="2025-09-10T06:27:31.141" v="620" actId="1076"/>
          <ac:picMkLst>
            <pc:docMk/>
            <pc:sldMk cId="712577918" sldId="2696"/>
            <ac:picMk id="7" creationId="{962660A0-AE38-C80F-3045-8D11E381DC9A}"/>
          </ac:picMkLst>
        </pc:picChg>
      </pc:sldChg>
      <pc:sldChg chg="addSp delSp modSp mod">
        <pc:chgData name="Tjaša Kunčič" userId="98712fb3-0a97-4a18-bdf3-e6e0c8069b80" providerId="ADAL" clId="{354395D2-F8DB-484F-A348-F78EE716D3C8}" dt="2025-09-11T09:57:06.090" v="625" actId="478"/>
        <pc:sldMkLst>
          <pc:docMk/>
          <pc:sldMk cId="4026250445" sldId="2700"/>
        </pc:sldMkLst>
        <pc:picChg chg="add del mod">
          <ac:chgData name="Tjaša Kunčič" userId="98712fb3-0a97-4a18-bdf3-e6e0c8069b80" providerId="ADAL" clId="{354395D2-F8DB-484F-A348-F78EE716D3C8}" dt="2025-09-11T09:57:06.090" v="625" actId="478"/>
          <ac:picMkLst>
            <pc:docMk/>
            <pc:sldMk cId="4026250445" sldId="2700"/>
            <ac:picMk id="4" creationId="{80CAF619-1C6B-5156-96E2-7AFFD371309D}"/>
          </ac:picMkLst>
        </pc:picChg>
      </pc:sldChg>
      <pc:sldChg chg="addSp delSp modSp new del mod modClrScheme chgLayout">
        <pc:chgData name="Tjaša Kunčič" userId="98712fb3-0a97-4a18-bdf3-e6e0c8069b80" providerId="ADAL" clId="{354395D2-F8DB-484F-A348-F78EE716D3C8}" dt="2025-09-11T09:57:49.600" v="636" actId="47"/>
        <pc:sldMkLst>
          <pc:docMk/>
          <pc:sldMk cId="2000320343" sldId="2701"/>
        </pc:sldMkLst>
        <pc:spChg chg="add mod">
          <ac:chgData name="Tjaša Kunčič" userId="98712fb3-0a97-4a18-bdf3-e6e0c8069b80" providerId="ADAL" clId="{354395D2-F8DB-484F-A348-F78EE716D3C8}" dt="2025-09-09T13:18:07.108" v="565"/>
          <ac:spMkLst>
            <pc:docMk/>
            <pc:sldMk cId="2000320343" sldId="2701"/>
            <ac:spMk id="9" creationId="{7CE9B7EB-0083-3D3E-8BCC-771659F6B559}"/>
          </ac:spMkLst>
        </pc:spChg>
        <pc:spChg chg="add mod">
          <ac:chgData name="Tjaša Kunčič" userId="98712fb3-0a97-4a18-bdf3-e6e0c8069b80" providerId="ADAL" clId="{354395D2-F8DB-484F-A348-F78EE716D3C8}" dt="2025-09-09T13:16:20.770" v="563" actId="1076"/>
          <ac:spMkLst>
            <pc:docMk/>
            <pc:sldMk cId="2000320343" sldId="2701"/>
            <ac:spMk id="11" creationId="{4B2812DC-189E-B356-3D97-582F0E0566A8}"/>
          </ac:spMkLst>
        </pc:spChg>
        <pc:picChg chg="add mod">
          <ac:chgData name="Tjaša Kunčič" userId="98712fb3-0a97-4a18-bdf3-e6e0c8069b80" providerId="ADAL" clId="{354395D2-F8DB-484F-A348-F78EE716D3C8}" dt="2025-09-09T13:16:13.717" v="561" actId="1076"/>
          <ac:picMkLst>
            <pc:docMk/>
            <pc:sldMk cId="2000320343" sldId="2701"/>
            <ac:picMk id="4" creationId="{BDF2E2C9-397A-93C5-CAAB-F22227E88374}"/>
          </ac:picMkLst>
        </pc:picChg>
      </pc:sldChg>
      <pc:sldChg chg="add del">
        <pc:chgData name="Tjaša Kunčič" userId="98712fb3-0a97-4a18-bdf3-e6e0c8069b80" providerId="ADAL" clId="{354395D2-F8DB-484F-A348-F78EE716D3C8}" dt="2025-09-11T09:56:44.765" v="621" actId="47"/>
        <pc:sldMkLst>
          <pc:docMk/>
          <pc:sldMk cId="1180225137" sldId="2702"/>
        </pc:sldMkLst>
      </pc:sldChg>
      <pc:sldChg chg="addSp delSp modSp mod">
        <pc:chgData name="Tjaša Kunčič" userId="98712fb3-0a97-4a18-bdf3-e6e0c8069b80" providerId="ADAL" clId="{354395D2-F8DB-484F-A348-F78EE716D3C8}" dt="2025-09-10T06:27:08.059" v="618" actId="1036"/>
        <pc:sldMkLst>
          <pc:docMk/>
          <pc:sldMk cId="0" sldId="2703"/>
        </pc:sldMkLst>
        <pc:spChg chg="mod">
          <ac:chgData name="Tjaša Kunčič" userId="98712fb3-0a97-4a18-bdf3-e6e0c8069b80" providerId="ADAL" clId="{354395D2-F8DB-484F-A348-F78EE716D3C8}" dt="2025-09-10T06:27:08.059" v="618" actId="1036"/>
          <ac:spMkLst>
            <pc:docMk/>
            <pc:sldMk cId="0" sldId="2703"/>
            <ac:spMk id="3" creationId="{00000000-0000-0000-0000-000000000000}"/>
          </ac:spMkLst>
        </pc:spChg>
        <pc:spChg chg="mod">
          <ac:chgData name="Tjaša Kunčič" userId="98712fb3-0a97-4a18-bdf3-e6e0c8069b80" providerId="ADAL" clId="{354395D2-F8DB-484F-A348-F78EE716D3C8}" dt="2025-09-10T06:27:08.059" v="618" actId="1036"/>
          <ac:spMkLst>
            <pc:docMk/>
            <pc:sldMk cId="0" sldId="2703"/>
            <ac:spMk id="4" creationId="{00000000-0000-0000-0000-000000000000}"/>
          </ac:spMkLst>
        </pc:spChg>
        <pc:spChg chg="mod">
          <ac:chgData name="Tjaša Kunčič" userId="98712fb3-0a97-4a18-bdf3-e6e0c8069b80" providerId="ADAL" clId="{354395D2-F8DB-484F-A348-F78EE716D3C8}" dt="2025-09-10T06:27:08.059" v="618" actId="1036"/>
          <ac:spMkLst>
            <pc:docMk/>
            <pc:sldMk cId="0" sldId="2703"/>
            <ac:spMk id="5" creationId="{00000000-0000-0000-0000-000000000000}"/>
          </ac:spMkLst>
        </pc:spChg>
        <pc:spChg chg="del">
          <ac:chgData name="Tjaša Kunčič" userId="98712fb3-0a97-4a18-bdf3-e6e0c8069b80" providerId="ADAL" clId="{354395D2-F8DB-484F-A348-F78EE716D3C8}" dt="2025-09-10T06:26:20.224" v="587" actId="478"/>
          <ac:spMkLst>
            <pc:docMk/>
            <pc:sldMk cId="0" sldId="2703"/>
            <ac:spMk id="6" creationId="{5BEDDF7E-D333-F875-5F4F-931481313A01}"/>
          </ac:spMkLst>
        </pc:spChg>
        <pc:spChg chg="mod">
          <ac:chgData name="Tjaša Kunčič" userId="98712fb3-0a97-4a18-bdf3-e6e0c8069b80" providerId="ADAL" clId="{354395D2-F8DB-484F-A348-F78EE716D3C8}" dt="2025-09-10T06:27:08.059" v="618" actId="1036"/>
          <ac:spMkLst>
            <pc:docMk/>
            <pc:sldMk cId="0" sldId="2703"/>
            <ac:spMk id="7" creationId="{00000000-0000-0000-0000-000000000000}"/>
          </ac:spMkLst>
        </pc:spChg>
        <pc:spChg chg="mod">
          <ac:chgData name="Tjaša Kunčič" userId="98712fb3-0a97-4a18-bdf3-e6e0c8069b80" providerId="ADAL" clId="{354395D2-F8DB-484F-A348-F78EE716D3C8}" dt="2025-09-10T06:27:08.059" v="618" actId="1036"/>
          <ac:spMkLst>
            <pc:docMk/>
            <pc:sldMk cId="0" sldId="2703"/>
            <ac:spMk id="8" creationId="{00000000-0000-0000-0000-000000000000}"/>
          </ac:spMkLst>
        </pc:spChg>
        <pc:spChg chg="add del mod">
          <ac:chgData name="Tjaša Kunčič" userId="98712fb3-0a97-4a18-bdf3-e6e0c8069b80" providerId="ADAL" clId="{354395D2-F8DB-484F-A348-F78EE716D3C8}" dt="2025-09-10T06:27:08.059" v="618" actId="1036"/>
          <ac:spMkLst>
            <pc:docMk/>
            <pc:sldMk cId="0" sldId="2703"/>
            <ac:spMk id="9" creationId="{00000000-0000-0000-0000-000000000000}"/>
          </ac:spMkLst>
        </pc:spChg>
        <pc:spChg chg="del">
          <ac:chgData name="Tjaša Kunčič" userId="98712fb3-0a97-4a18-bdf3-e6e0c8069b80" providerId="ADAL" clId="{354395D2-F8DB-484F-A348-F78EE716D3C8}" dt="2025-09-10T06:26:24.571" v="588" actId="478"/>
          <ac:spMkLst>
            <pc:docMk/>
            <pc:sldMk cId="0" sldId="2703"/>
            <ac:spMk id="10" creationId="{14BCC9DB-879E-91E7-9F50-5B7A55B1397E}"/>
          </ac:spMkLst>
        </pc:spChg>
        <pc:spChg chg="add del">
          <ac:chgData name="Tjaša Kunčič" userId="98712fb3-0a97-4a18-bdf3-e6e0c8069b80" providerId="ADAL" clId="{354395D2-F8DB-484F-A348-F78EE716D3C8}" dt="2025-09-10T06:26:59.043" v="597" actId="478"/>
          <ac:spMkLst>
            <pc:docMk/>
            <pc:sldMk cId="0" sldId="2703"/>
            <ac:spMk id="11" creationId="{642411E2-E2B3-312C-6E44-0A27146C0033}"/>
          </ac:spMkLst>
        </pc:spChg>
        <pc:spChg chg="del">
          <ac:chgData name="Tjaša Kunčič" userId="98712fb3-0a97-4a18-bdf3-e6e0c8069b80" providerId="ADAL" clId="{354395D2-F8DB-484F-A348-F78EE716D3C8}" dt="2025-09-10T06:26:28.705" v="589" actId="478"/>
          <ac:spMkLst>
            <pc:docMk/>
            <pc:sldMk cId="0" sldId="2703"/>
            <ac:spMk id="12" creationId="{8200F14D-3834-F242-7FE4-1B3CD7BF465C}"/>
          </ac:spMkLst>
        </pc:spChg>
        <pc:spChg chg="del">
          <ac:chgData name="Tjaša Kunčič" userId="98712fb3-0a97-4a18-bdf3-e6e0c8069b80" providerId="ADAL" clId="{354395D2-F8DB-484F-A348-F78EE716D3C8}" dt="2025-09-10T06:26:18.159" v="586" actId="478"/>
          <ac:spMkLst>
            <pc:docMk/>
            <pc:sldMk cId="0" sldId="2703"/>
            <ac:spMk id="13" creationId="{1DD00927-88FC-B99C-94C3-33F76053B9E1}"/>
          </ac:spMkLst>
        </pc:spChg>
        <pc:spChg chg="del">
          <ac:chgData name="Tjaša Kunčič" userId="98712fb3-0a97-4a18-bdf3-e6e0c8069b80" providerId="ADAL" clId="{354395D2-F8DB-484F-A348-F78EE716D3C8}" dt="2025-09-10T06:26:49.652" v="596" actId="478"/>
          <ac:spMkLst>
            <pc:docMk/>
            <pc:sldMk cId="0" sldId="2703"/>
            <ac:spMk id="14" creationId="{4610011D-4621-9F55-7EBC-2224D8622F43}"/>
          </ac:spMkLst>
        </pc:spChg>
      </pc:sldChg>
    </pc:docChg>
  </pc:docChgLst>
  <pc:docChgLst>
    <pc:chgData name="Anja Adlešič" userId="S::anja.adlesic@zzi.si::7de0bd0a-7325-44ad-9be1-e34f6db0aa2d" providerId="AD" clId="Web-{DDD74B66-EC57-AF1A-0D21-F668DBB99A9E}"/>
    <pc:docChg chg="addSld delSld modSld">
      <pc:chgData name="Anja Adlešič" userId="S::anja.adlesic@zzi.si::7de0bd0a-7325-44ad-9be1-e34f6db0aa2d" providerId="AD" clId="Web-{DDD74B66-EC57-AF1A-0D21-F668DBB99A9E}" dt="2025-09-05T10:05:37.063" v="99" actId="1076"/>
      <pc:docMkLst>
        <pc:docMk/>
      </pc:docMkLst>
      <pc:sldChg chg="del">
        <pc:chgData name="Anja Adlešič" userId="S::anja.adlesic@zzi.si::7de0bd0a-7325-44ad-9be1-e34f6db0aa2d" providerId="AD" clId="Web-{DDD74B66-EC57-AF1A-0D21-F668DBB99A9E}" dt="2025-09-05T09:11:31.503" v="64"/>
        <pc:sldMkLst>
          <pc:docMk/>
          <pc:sldMk cId="900652069" sldId="261"/>
        </pc:sldMkLst>
      </pc:sldChg>
      <pc:sldChg chg="add">
        <pc:chgData name="Anja Adlešič" userId="S::anja.adlesic@zzi.si::7de0bd0a-7325-44ad-9be1-e34f6db0aa2d" providerId="AD" clId="Web-{DDD74B66-EC57-AF1A-0D21-F668DBB99A9E}" dt="2025-09-05T08:37:51.024" v="3"/>
        <pc:sldMkLst>
          <pc:docMk/>
          <pc:sldMk cId="848940630" sldId="295"/>
        </pc:sldMkLst>
      </pc:sldChg>
      <pc:sldChg chg="modSp add">
        <pc:chgData name="Anja Adlešič" userId="S::anja.adlesic@zzi.si::7de0bd0a-7325-44ad-9be1-e34f6db0aa2d" providerId="AD" clId="Web-{DDD74B66-EC57-AF1A-0D21-F668DBB99A9E}" dt="2025-09-05T10:05:04.390" v="98" actId="1076"/>
        <pc:sldMkLst>
          <pc:docMk/>
          <pc:sldMk cId="410299259" sldId="297"/>
        </pc:sldMkLst>
        <pc:spChg chg="mod">
          <ac:chgData name="Anja Adlešič" userId="S::anja.adlesic@zzi.si::7de0bd0a-7325-44ad-9be1-e34f6db0aa2d" providerId="AD" clId="Web-{DDD74B66-EC57-AF1A-0D21-F668DBB99A9E}" dt="2025-09-05T08:52:29.666" v="61" actId="20577"/>
          <ac:spMkLst>
            <pc:docMk/>
            <pc:sldMk cId="410299259" sldId="297"/>
            <ac:spMk id="2" creationId="{C3769EEC-5FFB-2ADA-0933-78CB0FB23229}"/>
          </ac:spMkLst>
        </pc:spChg>
        <pc:spChg chg="mod">
          <ac:chgData name="Anja Adlešič" userId="S::anja.adlesic@zzi.si::7de0bd0a-7325-44ad-9be1-e34f6db0aa2d" providerId="AD" clId="Web-{DDD74B66-EC57-AF1A-0D21-F668DBB99A9E}" dt="2025-09-05T10:05:04.390" v="98" actId="1076"/>
          <ac:spMkLst>
            <pc:docMk/>
            <pc:sldMk cId="410299259" sldId="297"/>
            <ac:spMk id="3" creationId="{189F3B8C-2383-E589-DF03-C4CF927368F3}"/>
          </ac:spMkLst>
        </pc:spChg>
      </pc:sldChg>
      <pc:sldChg chg="add">
        <pc:chgData name="Anja Adlešič" userId="S::anja.adlesic@zzi.si::7de0bd0a-7325-44ad-9be1-e34f6db0aa2d" providerId="AD" clId="Web-{DDD74B66-EC57-AF1A-0D21-F668DBB99A9E}" dt="2025-09-05T08:39:47.934" v="7"/>
        <pc:sldMkLst>
          <pc:docMk/>
          <pc:sldMk cId="1890312320" sldId="299"/>
        </pc:sldMkLst>
      </pc:sldChg>
      <pc:sldChg chg="add">
        <pc:chgData name="Anja Adlešič" userId="S::anja.adlesic@zzi.si::7de0bd0a-7325-44ad-9be1-e34f6db0aa2d" providerId="AD" clId="Web-{DDD74B66-EC57-AF1A-0D21-F668DBB99A9E}" dt="2025-09-05T08:36:53.006" v="1"/>
        <pc:sldMkLst>
          <pc:docMk/>
          <pc:sldMk cId="2979285276" sldId="300"/>
        </pc:sldMkLst>
      </pc:sldChg>
      <pc:sldChg chg="modSp add">
        <pc:chgData name="Anja Adlešič" userId="S::anja.adlesic@zzi.si::7de0bd0a-7325-44ad-9be1-e34f6db0aa2d" providerId="AD" clId="Web-{DDD74B66-EC57-AF1A-0D21-F668DBB99A9E}" dt="2025-09-05T08:46:29.106" v="32" actId="20577"/>
        <pc:sldMkLst>
          <pc:docMk/>
          <pc:sldMk cId="1401379878" sldId="301"/>
        </pc:sldMkLst>
      </pc:sldChg>
      <pc:sldChg chg="addSp delSp modSp add mod modClrScheme chgLayout">
        <pc:chgData name="Anja Adlešič" userId="S::anja.adlesic@zzi.si::7de0bd0a-7325-44ad-9be1-e34f6db0aa2d" providerId="AD" clId="Web-{DDD74B66-EC57-AF1A-0D21-F668DBB99A9E}" dt="2025-09-05T08:43:37.896" v="25" actId="1076"/>
        <pc:sldMkLst>
          <pc:docMk/>
          <pc:sldMk cId="1507946597" sldId="306"/>
        </pc:sldMkLst>
      </pc:sldChg>
      <pc:sldChg chg="modSp add">
        <pc:chgData name="Anja Adlešič" userId="S::anja.adlesic@zzi.si::7de0bd0a-7325-44ad-9be1-e34f6db0aa2d" providerId="AD" clId="Web-{DDD74B66-EC57-AF1A-0D21-F668DBB99A9E}" dt="2025-09-05T09:17:42.093" v="93" actId="20577"/>
        <pc:sldMkLst>
          <pc:docMk/>
          <pc:sldMk cId="3409670366" sldId="2653"/>
        </pc:sldMkLst>
        <pc:spChg chg="mod">
          <ac:chgData name="Anja Adlešič" userId="S::anja.adlesic@zzi.si::7de0bd0a-7325-44ad-9be1-e34f6db0aa2d" providerId="AD" clId="Web-{DDD74B66-EC57-AF1A-0D21-F668DBB99A9E}" dt="2025-09-05T09:17:42.093" v="93" actId="20577"/>
          <ac:spMkLst>
            <pc:docMk/>
            <pc:sldMk cId="3409670366" sldId="2653"/>
            <ac:spMk id="38" creationId="{53ADB2F5-09F3-BD7B-8A67-E65BFFADA9E6}"/>
          </ac:spMkLst>
        </pc:spChg>
      </pc:sldChg>
      <pc:sldChg chg="modSp add">
        <pc:chgData name="Anja Adlešič" userId="S::anja.adlesic@zzi.si::7de0bd0a-7325-44ad-9be1-e34f6db0aa2d" providerId="AD" clId="Web-{DDD74B66-EC57-AF1A-0D21-F668DBB99A9E}" dt="2025-09-05T10:05:37.063" v="99" actId="1076"/>
        <pc:sldMkLst>
          <pc:docMk/>
          <pc:sldMk cId="1131559714" sldId="2654"/>
        </pc:sldMkLst>
      </pc:sldChg>
      <pc:sldChg chg="modSp add">
        <pc:chgData name="Anja Adlešič" userId="S::anja.adlesic@zzi.si::7de0bd0a-7325-44ad-9be1-e34f6db0aa2d" providerId="AD" clId="Web-{DDD74B66-EC57-AF1A-0D21-F668DBB99A9E}" dt="2025-09-05T08:43:17.271" v="22" actId="1076"/>
        <pc:sldMkLst>
          <pc:docMk/>
          <pc:sldMk cId="2547747892" sldId="2655"/>
        </pc:sldMkLst>
      </pc:sldChg>
      <pc:sldChg chg="add">
        <pc:chgData name="Anja Adlešič" userId="S::anja.adlesic@zzi.si::7de0bd0a-7325-44ad-9be1-e34f6db0aa2d" providerId="AD" clId="Web-{DDD74B66-EC57-AF1A-0D21-F668DBB99A9E}" dt="2025-09-05T08:39:48.075" v="8"/>
        <pc:sldMkLst>
          <pc:docMk/>
          <pc:sldMk cId="2387438507" sldId="2656"/>
        </pc:sldMkLst>
      </pc:sldChg>
    </pc:docChg>
  </pc:docChgLst>
  <pc:docChgLst>
    <pc:chgData name="Peter Zorko" userId="2490596c-3831-48bb-a0c6-d145154d4057" providerId="ADAL" clId="{8A8CAAFB-D7EA-4852-B34D-AF35AE294992}"/>
    <pc:docChg chg="undo custSel addSld delSld modSld">
      <pc:chgData name="Peter Zorko" userId="2490596c-3831-48bb-a0c6-d145154d4057" providerId="ADAL" clId="{8A8CAAFB-D7EA-4852-B34D-AF35AE294992}" dt="2025-09-05T07:03:38.403" v="209" actId="47"/>
      <pc:docMkLst>
        <pc:docMk/>
      </pc:docMkLst>
      <pc:sldChg chg="modSp mod">
        <pc:chgData name="Peter Zorko" userId="2490596c-3831-48bb-a0c6-d145154d4057" providerId="ADAL" clId="{8A8CAAFB-D7EA-4852-B34D-AF35AE294992}" dt="2025-09-05T06:28:42.853" v="86" actId="20577"/>
        <pc:sldMkLst>
          <pc:docMk/>
          <pc:sldMk cId="3046004968" sldId="271"/>
        </pc:sldMkLst>
      </pc:sldChg>
      <pc:sldChg chg="modSp new mod">
        <pc:chgData name="Peter Zorko" userId="2490596c-3831-48bb-a0c6-d145154d4057" providerId="ADAL" clId="{8A8CAAFB-D7EA-4852-B34D-AF35AE294992}" dt="2025-09-05T06:29:05.953" v="92" actId="20577"/>
        <pc:sldMkLst>
          <pc:docMk/>
          <pc:sldMk cId="1076135224" sldId="293"/>
        </pc:sldMkLst>
      </pc:sldChg>
      <pc:sldChg chg="modSp new mod">
        <pc:chgData name="Peter Zorko" userId="2490596c-3831-48bb-a0c6-d145154d4057" providerId="ADAL" clId="{8A8CAAFB-D7EA-4852-B34D-AF35AE294992}" dt="2025-09-05T07:03:07.573" v="207" actId="20577"/>
        <pc:sldMkLst>
          <pc:docMk/>
          <pc:sldMk cId="422665519" sldId="294"/>
        </pc:sldMkLst>
        <pc:spChg chg="mod">
          <ac:chgData name="Peter Zorko" userId="2490596c-3831-48bb-a0c6-d145154d4057" providerId="ADAL" clId="{8A8CAAFB-D7EA-4852-B34D-AF35AE294992}" dt="2025-09-05T07:03:07.573" v="207" actId="20577"/>
          <ac:spMkLst>
            <pc:docMk/>
            <pc:sldMk cId="422665519" sldId="294"/>
            <ac:spMk id="2" creationId="{B010B8D0-7E0C-70A8-5152-6F721DD2CDBF}"/>
          </ac:spMkLst>
        </pc:spChg>
      </pc:sldChg>
      <pc:sldChg chg="modSp new del">
        <pc:chgData name="Peter Zorko" userId="2490596c-3831-48bb-a0c6-d145154d4057" providerId="ADAL" clId="{8A8CAAFB-D7EA-4852-B34D-AF35AE294992}" dt="2025-09-05T06:36:07.302" v="132" actId="47"/>
        <pc:sldMkLst>
          <pc:docMk/>
          <pc:sldMk cId="1567508218" sldId="295"/>
        </pc:sldMkLst>
      </pc:sldChg>
      <pc:sldChg chg="modSp new mod">
        <pc:chgData name="Peter Zorko" userId="2490596c-3831-48bb-a0c6-d145154d4057" providerId="ADAL" clId="{8A8CAAFB-D7EA-4852-B34D-AF35AE294992}" dt="2025-09-05T06:45:09.391" v="203" actId="20577"/>
        <pc:sldMkLst>
          <pc:docMk/>
          <pc:sldMk cId="1797905439" sldId="296"/>
        </pc:sldMkLst>
        <pc:spChg chg="mod">
          <ac:chgData name="Peter Zorko" userId="2490596c-3831-48bb-a0c6-d145154d4057" providerId="ADAL" clId="{8A8CAAFB-D7EA-4852-B34D-AF35AE294992}" dt="2025-09-05T06:29:40.199" v="98"/>
          <ac:spMkLst>
            <pc:docMk/>
            <pc:sldMk cId="1797905439" sldId="296"/>
            <ac:spMk id="2" creationId="{BBFB681D-3480-21C9-51EF-13AE5139A31E}"/>
          </ac:spMkLst>
        </pc:spChg>
      </pc:sldChg>
      <pc:sldChg chg="addSp delSp modSp add mod modClrScheme chgLayout">
        <pc:chgData name="Peter Zorko" userId="2490596c-3831-48bb-a0c6-d145154d4057" providerId="ADAL" clId="{8A8CAAFB-D7EA-4852-B34D-AF35AE294992}" dt="2025-09-05T06:31:21.844" v="116" actId="13926"/>
        <pc:sldMkLst>
          <pc:docMk/>
          <pc:sldMk cId="3674460497" sldId="2629"/>
        </pc:sldMkLst>
        <pc:spChg chg="mod ord">
          <ac:chgData name="Peter Zorko" userId="2490596c-3831-48bb-a0c6-d145154d4057" providerId="ADAL" clId="{8A8CAAFB-D7EA-4852-B34D-AF35AE294992}" dt="2025-09-05T06:30:43.085" v="100" actId="700"/>
          <ac:spMkLst>
            <pc:docMk/>
            <pc:sldMk cId="3674460497" sldId="2629"/>
            <ac:spMk id="3" creationId="{65863A6D-5AFB-FD64-0DC4-55985772E9C0}"/>
          </ac:spMkLst>
        </pc:spChg>
        <pc:spChg chg="mod ord">
          <ac:chgData name="Peter Zorko" userId="2490596c-3831-48bb-a0c6-d145154d4057" providerId="ADAL" clId="{8A8CAAFB-D7EA-4852-B34D-AF35AE294992}" dt="2025-09-05T06:30:43.085" v="100" actId="700"/>
          <ac:spMkLst>
            <pc:docMk/>
            <pc:sldMk cId="3674460497" sldId="2629"/>
            <ac:spMk id="4" creationId="{00000000-0000-0000-0000-000000000000}"/>
          </ac:spMkLst>
        </pc:spChg>
        <pc:spChg chg="mod ord">
          <ac:chgData name="Peter Zorko" userId="2490596c-3831-48bb-a0c6-d145154d4057" providerId="ADAL" clId="{8A8CAAFB-D7EA-4852-B34D-AF35AE294992}" dt="2025-09-05T06:31:01.345" v="108" actId="20577"/>
          <ac:spMkLst>
            <pc:docMk/>
            <pc:sldMk cId="3674460497" sldId="2629"/>
            <ac:spMk id="10" creationId="{EFF580C8-51AD-635B-2F63-F90A015E773C}"/>
          </ac:spMkLst>
        </pc:spChg>
        <pc:spChg chg="mod ord">
          <ac:chgData name="Peter Zorko" userId="2490596c-3831-48bb-a0c6-d145154d4057" providerId="ADAL" clId="{8A8CAAFB-D7EA-4852-B34D-AF35AE294992}" dt="2025-09-05T06:30:43.085" v="100" actId="700"/>
          <ac:spMkLst>
            <pc:docMk/>
            <pc:sldMk cId="3674460497" sldId="2629"/>
            <ac:spMk id="11" creationId="{AAFAEE64-536A-F6D7-3A5A-354F2C08FCB6}"/>
          </ac:spMkLst>
        </pc:spChg>
        <pc:picChg chg="mod">
          <ac:chgData name="Peter Zorko" userId="2490596c-3831-48bb-a0c6-d145154d4057" providerId="ADAL" clId="{8A8CAAFB-D7EA-4852-B34D-AF35AE294992}" dt="2025-09-05T06:30:52.936" v="101" actId="1076"/>
          <ac:picMkLst>
            <pc:docMk/>
            <pc:sldMk cId="3674460497" sldId="2629"/>
            <ac:picMk id="1028" creationId="{43F2231E-4716-E81F-6236-EF25EDB91802}"/>
          </ac:picMkLst>
        </pc:picChg>
      </pc:sldChg>
      <pc:sldChg chg="new del">
        <pc:chgData name="Peter Zorko" userId="2490596c-3831-48bb-a0c6-d145154d4057" providerId="ADAL" clId="{8A8CAAFB-D7EA-4852-B34D-AF35AE294992}" dt="2025-09-05T06:31:32.566" v="118" actId="47"/>
        <pc:sldMkLst>
          <pc:docMk/>
          <pc:sldMk cId="2526396835" sldId="2630"/>
        </pc:sldMkLst>
      </pc:sldChg>
      <pc:sldChg chg="addSp delSp modSp add mod setBg modClrScheme chgLayout">
        <pc:chgData name="Peter Zorko" userId="2490596c-3831-48bb-a0c6-d145154d4057" providerId="ADAL" clId="{8A8CAAFB-D7EA-4852-B34D-AF35AE294992}" dt="2025-09-05T06:40:12.131" v="176" actId="1035"/>
        <pc:sldMkLst>
          <pc:docMk/>
          <pc:sldMk cId="2065894569" sldId="2631"/>
        </pc:sldMkLst>
        <pc:spChg chg="add mod">
          <ac:chgData name="Peter Zorko" userId="2490596c-3831-48bb-a0c6-d145154d4057" providerId="ADAL" clId="{8A8CAAFB-D7EA-4852-B34D-AF35AE294992}" dt="2025-09-05T06:38:51.215" v="150" actId="208"/>
          <ac:spMkLst>
            <pc:docMk/>
            <pc:sldMk cId="2065894569" sldId="2631"/>
            <ac:spMk id="4" creationId="{88B048CA-213D-8866-6522-FE426EF03D94}"/>
          </ac:spMkLst>
        </pc:spChg>
        <pc:spChg chg="mod ord">
          <ac:chgData name="Peter Zorko" userId="2490596c-3831-48bb-a0c6-d145154d4057" providerId="ADAL" clId="{8A8CAAFB-D7EA-4852-B34D-AF35AE294992}" dt="2025-09-05T06:31:54.084" v="121" actId="700"/>
          <ac:spMkLst>
            <pc:docMk/>
            <pc:sldMk cId="2065894569" sldId="2631"/>
            <ac:spMk id="9" creationId="{2785B5FA-6262-9D68-8337-4A22837004E3}"/>
          </ac:spMkLst>
        </pc:spChg>
        <pc:spChg chg="mod ord">
          <ac:chgData name="Peter Zorko" userId="2490596c-3831-48bb-a0c6-d145154d4057" providerId="ADAL" clId="{8A8CAAFB-D7EA-4852-B34D-AF35AE294992}" dt="2025-09-05T06:31:54.084" v="121" actId="700"/>
          <ac:spMkLst>
            <pc:docMk/>
            <pc:sldMk cId="2065894569" sldId="2631"/>
            <ac:spMk id="11" creationId="{622C463E-5A8A-8466-AA21-E494100A5E6B}"/>
          </ac:spMkLst>
        </pc:spChg>
        <pc:spChg chg="mod ord">
          <ac:chgData name="Peter Zorko" userId="2490596c-3831-48bb-a0c6-d145154d4057" providerId="ADAL" clId="{8A8CAAFB-D7EA-4852-B34D-AF35AE294992}" dt="2025-09-05T06:31:54.084" v="121" actId="700"/>
          <ac:spMkLst>
            <pc:docMk/>
            <pc:sldMk cId="2065894569" sldId="2631"/>
            <ac:spMk id="12" creationId="{4A703ACA-5728-0F7E-6592-C031574B1809}"/>
          </ac:spMkLst>
        </pc:spChg>
        <pc:spChg chg="mod ord">
          <ac:chgData name="Peter Zorko" userId="2490596c-3831-48bb-a0c6-d145154d4057" providerId="ADAL" clId="{8A8CAAFB-D7EA-4852-B34D-AF35AE294992}" dt="2025-09-05T06:31:54.084" v="121" actId="700"/>
          <ac:spMkLst>
            <pc:docMk/>
            <pc:sldMk cId="2065894569" sldId="2631"/>
            <ac:spMk id="13" creationId="{DA74F0EA-22BF-7E3C-41F8-7AADCD2D180B}"/>
          </ac:spMkLst>
        </pc:spChg>
        <pc:spChg chg="mod ord">
          <ac:chgData name="Peter Zorko" userId="2490596c-3831-48bb-a0c6-d145154d4057" providerId="ADAL" clId="{8A8CAAFB-D7EA-4852-B34D-AF35AE294992}" dt="2025-09-05T06:31:54.084" v="121" actId="700"/>
          <ac:spMkLst>
            <pc:docMk/>
            <pc:sldMk cId="2065894569" sldId="2631"/>
            <ac:spMk id="14" creationId="{5ACD3717-A3AC-C6FA-E674-5BE8947F13BF}"/>
          </ac:spMkLst>
        </pc:spChg>
        <pc:spChg chg="mod ord">
          <ac:chgData name="Peter Zorko" userId="2490596c-3831-48bb-a0c6-d145154d4057" providerId="ADAL" clId="{8A8CAAFB-D7EA-4852-B34D-AF35AE294992}" dt="2025-09-05T06:31:54.084" v="121" actId="700"/>
          <ac:spMkLst>
            <pc:docMk/>
            <pc:sldMk cId="2065894569" sldId="2631"/>
            <ac:spMk id="15" creationId="{9A4E90D2-42BC-F36E-489C-01AD0B21740C}"/>
          </ac:spMkLst>
        </pc:spChg>
        <pc:spChg chg="mod ord">
          <ac:chgData name="Peter Zorko" userId="2490596c-3831-48bb-a0c6-d145154d4057" providerId="ADAL" clId="{8A8CAAFB-D7EA-4852-B34D-AF35AE294992}" dt="2025-09-05T06:31:54.084" v="121" actId="700"/>
          <ac:spMkLst>
            <pc:docMk/>
            <pc:sldMk cId="2065894569" sldId="2631"/>
            <ac:spMk id="16" creationId="{1BBCF083-DE86-CBB3-6BF1-1ADF753DA5B6}"/>
          </ac:spMkLst>
        </pc:spChg>
        <pc:spChg chg="mod ord">
          <ac:chgData name="Peter Zorko" userId="2490596c-3831-48bb-a0c6-d145154d4057" providerId="ADAL" clId="{8A8CAAFB-D7EA-4852-B34D-AF35AE294992}" dt="2025-09-05T06:31:54.084" v="121" actId="700"/>
          <ac:spMkLst>
            <pc:docMk/>
            <pc:sldMk cId="2065894569" sldId="2631"/>
            <ac:spMk id="17" creationId="{9AE8C6A6-2410-2E66-D12B-6EB6BF3EA1FB}"/>
          </ac:spMkLst>
        </pc:spChg>
        <pc:spChg chg="mod ord">
          <ac:chgData name="Peter Zorko" userId="2490596c-3831-48bb-a0c6-d145154d4057" providerId="ADAL" clId="{8A8CAAFB-D7EA-4852-B34D-AF35AE294992}" dt="2025-09-05T06:31:54.084" v="121" actId="700"/>
          <ac:spMkLst>
            <pc:docMk/>
            <pc:sldMk cId="2065894569" sldId="2631"/>
            <ac:spMk id="18" creationId="{044C4D69-6672-6259-0547-C0FC42C25CFE}"/>
          </ac:spMkLst>
        </pc:spChg>
        <pc:picChg chg="add mod">
          <ac:chgData name="Peter Zorko" userId="2490596c-3831-48bb-a0c6-d145154d4057" providerId="ADAL" clId="{8A8CAAFB-D7EA-4852-B34D-AF35AE294992}" dt="2025-09-05T06:39:13.651" v="154" actId="1076"/>
          <ac:picMkLst>
            <pc:docMk/>
            <pc:sldMk cId="2065894569" sldId="2631"/>
            <ac:picMk id="6" creationId="{8DD116FD-42FF-F039-6088-37462C395D5F}"/>
          </ac:picMkLst>
        </pc:picChg>
        <pc:picChg chg="add mod">
          <ac:chgData name="Peter Zorko" userId="2490596c-3831-48bb-a0c6-d145154d4057" providerId="ADAL" clId="{8A8CAAFB-D7EA-4852-B34D-AF35AE294992}" dt="2025-09-05T06:40:12.131" v="176" actId="1035"/>
          <ac:picMkLst>
            <pc:docMk/>
            <pc:sldMk cId="2065894569" sldId="2631"/>
            <ac:picMk id="8" creationId="{32BDCA1E-0731-048B-F386-CA327D863E80}"/>
          </ac:picMkLst>
        </pc:picChg>
      </pc:sldChg>
      <pc:sldChg chg="add del">
        <pc:chgData name="Peter Zorko" userId="2490596c-3831-48bb-a0c6-d145154d4057" providerId="ADAL" clId="{8A8CAAFB-D7EA-4852-B34D-AF35AE294992}" dt="2025-09-05T06:32:43.243" v="125" actId="47"/>
        <pc:sldMkLst>
          <pc:docMk/>
          <pc:sldMk cId="429674133" sldId="2632"/>
        </pc:sldMkLst>
      </pc:sldChg>
      <pc:sldChg chg="addSp delSp modSp add mod modClrScheme chgLayout">
        <pc:chgData name="Peter Zorko" userId="2490596c-3831-48bb-a0c6-d145154d4057" providerId="ADAL" clId="{8A8CAAFB-D7EA-4852-B34D-AF35AE294992}" dt="2025-09-05T06:37:13.107" v="141" actId="478"/>
        <pc:sldMkLst>
          <pc:docMk/>
          <pc:sldMk cId="2131721183" sldId="2632"/>
        </pc:sldMkLst>
      </pc:sldChg>
      <pc:sldChg chg="modSp add mod">
        <pc:chgData name="Peter Zorko" userId="2490596c-3831-48bb-a0c6-d145154d4057" providerId="ADAL" clId="{8A8CAAFB-D7EA-4852-B34D-AF35AE294992}" dt="2025-09-05T06:45:01.491" v="197" actId="108"/>
        <pc:sldMkLst>
          <pc:docMk/>
          <pc:sldMk cId="79809460" sldId="2634"/>
        </pc:sldMkLst>
      </pc:sldChg>
      <pc:sldChg chg="add del">
        <pc:chgData name="Peter Zorko" userId="2490596c-3831-48bb-a0c6-d145154d4057" providerId="ADAL" clId="{8A8CAAFB-D7EA-4852-B34D-AF35AE294992}" dt="2025-09-05T07:03:38.403" v="209" actId="47"/>
        <pc:sldMkLst>
          <pc:docMk/>
          <pc:sldMk cId="1849357430" sldId="2636"/>
        </pc:sldMkLst>
      </pc:sldChg>
      <pc:sldChg chg="add">
        <pc:chgData name="Peter Zorko" userId="2490596c-3831-48bb-a0c6-d145154d4057" providerId="ADAL" clId="{8A8CAAFB-D7EA-4852-B34D-AF35AE294992}" dt="2025-09-05T06:35:16.148" v="130"/>
        <pc:sldMkLst>
          <pc:docMk/>
          <pc:sldMk cId="652621735" sldId="2637"/>
        </pc:sldMkLst>
      </pc:sldChg>
      <pc:sldChg chg="add">
        <pc:chgData name="Peter Zorko" userId="2490596c-3831-48bb-a0c6-d145154d4057" providerId="ADAL" clId="{8A8CAAFB-D7EA-4852-B34D-AF35AE294992}" dt="2025-09-05T06:35:24.148" v="131"/>
        <pc:sldMkLst>
          <pc:docMk/>
          <pc:sldMk cId="2103279988" sldId="2638"/>
        </pc:sldMkLst>
      </pc:sldChg>
      <pc:sldChg chg="modSp add">
        <pc:chgData name="Peter Zorko" userId="2490596c-3831-48bb-a0c6-d145154d4057" providerId="ADAL" clId="{8A8CAAFB-D7EA-4852-B34D-AF35AE294992}" dt="2025-09-05T06:41:57.511" v="178"/>
        <pc:sldMkLst>
          <pc:docMk/>
          <pc:sldMk cId="2843029695" sldId="2643"/>
        </pc:sldMkLst>
        <pc:graphicFrameChg chg="mod">
          <ac:chgData name="Peter Zorko" userId="2490596c-3831-48bb-a0c6-d145154d4057" providerId="ADAL" clId="{8A8CAAFB-D7EA-4852-B34D-AF35AE294992}" dt="2025-09-05T06:41:57.511" v="178"/>
          <ac:graphicFrameMkLst>
            <pc:docMk/>
            <pc:sldMk cId="2843029695" sldId="2643"/>
            <ac:graphicFrameMk id="10" creationId="{207D8E11-1DFD-E4D8-448D-A6B2161493D6}"/>
          </ac:graphicFrameMkLst>
        </pc:graphicFrameChg>
      </pc:sldChg>
      <pc:sldChg chg="add del">
        <pc:chgData name="Peter Zorko" userId="2490596c-3831-48bb-a0c6-d145154d4057" providerId="ADAL" clId="{8A8CAAFB-D7EA-4852-B34D-AF35AE294992}" dt="2025-09-05T07:03:32.416" v="208" actId="47"/>
        <pc:sldMkLst>
          <pc:docMk/>
          <pc:sldMk cId="2237900637" sldId="2644"/>
        </pc:sldMkLst>
      </pc:sldChg>
      <pc:sldChg chg="add del">
        <pc:chgData name="Peter Zorko" userId="2490596c-3831-48bb-a0c6-d145154d4057" providerId="ADAL" clId="{8A8CAAFB-D7EA-4852-B34D-AF35AE294992}" dt="2025-09-05T06:36:36.225" v="136" actId="47"/>
        <pc:sldMkLst>
          <pc:docMk/>
          <pc:sldMk cId="3654060829" sldId="2645"/>
        </pc:sldMkLst>
      </pc:sldChg>
    </pc:docChg>
  </pc:docChgLst>
  <pc:docChgLst>
    <pc:chgData name="Nika Žun" userId="eb344ce8-efc6-4039-b17d-8f685d3aab82" providerId="ADAL" clId="{CC1CD6A2-D61B-4BF8-B7E5-40AC48CE8977}"/>
    <pc:docChg chg="undo custSel modSld modMainMaster">
      <pc:chgData name="Nika Žun" userId="eb344ce8-efc6-4039-b17d-8f685d3aab82" providerId="ADAL" clId="{CC1CD6A2-D61B-4BF8-B7E5-40AC48CE8977}" dt="2025-09-05T08:27:58.600" v="16" actId="1076"/>
      <pc:docMkLst>
        <pc:docMk/>
      </pc:docMkLst>
      <pc:sldChg chg="modSp">
        <pc:chgData name="Nika Žun" userId="eb344ce8-efc6-4039-b17d-8f685d3aab82" providerId="ADAL" clId="{CC1CD6A2-D61B-4BF8-B7E5-40AC48CE8977}" dt="2025-09-05T08:27:58.600" v="16" actId="1076"/>
        <pc:sldMkLst>
          <pc:docMk/>
          <pc:sldMk cId="625783246" sldId="2650"/>
        </pc:sldMkLst>
      </pc:sldChg>
      <pc:sldMasterChg chg="modSldLayout">
        <pc:chgData name="Nika Žun" userId="eb344ce8-efc6-4039-b17d-8f685d3aab82" providerId="ADAL" clId="{CC1CD6A2-D61B-4BF8-B7E5-40AC48CE8977}" dt="2025-09-05T08:27:43.497" v="14" actId="478"/>
        <pc:sldMasterMkLst>
          <pc:docMk/>
          <pc:sldMasterMk cId="3981021496" sldId="2147483766"/>
        </pc:sldMasterMkLst>
        <pc:sldLayoutChg chg="addSp delSp mod">
          <pc:chgData name="Nika Žun" userId="eb344ce8-efc6-4039-b17d-8f685d3aab82" providerId="ADAL" clId="{CC1CD6A2-D61B-4BF8-B7E5-40AC48CE8977}" dt="2025-09-05T08:26:59.674" v="5" actId="478"/>
          <pc:sldLayoutMkLst>
            <pc:docMk/>
            <pc:sldMasterMk cId="3981021496" sldId="2147483766"/>
            <pc:sldLayoutMk cId="2472068616" sldId="2147483778"/>
          </pc:sldLayoutMkLst>
          <pc:picChg chg="add del">
            <ac:chgData name="Nika Žun" userId="eb344ce8-efc6-4039-b17d-8f685d3aab82" providerId="ADAL" clId="{CC1CD6A2-D61B-4BF8-B7E5-40AC48CE8977}" dt="2025-09-05T08:26:55.877" v="2" actId="478"/>
            <ac:picMkLst>
              <pc:docMk/>
              <pc:sldMasterMk cId="3981021496" sldId="2147483766"/>
              <pc:sldLayoutMk cId="2472068616" sldId="2147483778"/>
              <ac:picMk id="29" creationId="{9CC5E986-5D2C-B5EB-47F4-D3AFE9839F74}"/>
            </ac:picMkLst>
          </pc:picChg>
        </pc:sldLayoutChg>
        <pc:sldLayoutChg chg="delSp mod">
          <pc:chgData name="Nika Žun" userId="eb344ce8-efc6-4039-b17d-8f685d3aab82" providerId="ADAL" clId="{CC1CD6A2-D61B-4BF8-B7E5-40AC48CE8977}" dt="2025-09-05T08:27:36.651" v="11" actId="478"/>
          <pc:sldLayoutMkLst>
            <pc:docMk/>
            <pc:sldMasterMk cId="3981021496" sldId="2147483766"/>
            <pc:sldLayoutMk cId="2304584766" sldId="2147483788"/>
          </pc:sldLayoutMkLst>
        </pc:sldLayoutChg>
        <pc:sldLayoutChg chg="delSp mod">
          <pc:chgData name="Nika Žun" userId="eb344ce8-efc6-4039-b17d-8f685d3aab82" providerId="ADAL" clId="{CC1CD6A2-D61B-4BF8-B7E5-40AC48CE8977}" dt="2025-09-05T08:27:43.497" v="14" actId="478"/>
          <pc:sldLayoutMkLst>
            <pc:docMk/>
            <pc:sldMasterMk cId="3981021496" sldId="2147483766"/>
            <pc:sldLayoutMk cId="2420614420" sldId="2147483800"/>
          </pc:sldLayoutMkLst>
        </pc:sldLayoutChg>
      </pc:sldMasterChg>
    </pc:docChg>
  </pc:docChgLst>
  <pc:docChgLst>
    <pc:chgData name="Tjaša Kunčič" userId="98712fb3-0a97-4a18-bdf3-e6e0c8069b80" providerId="ADAL" clId="{DC3A9390-7CF4-4D3B-8085-641414D3A7F3}"/>
    <pc:docChg chg="undo custSel addSld delSld modSld sldOrd modMainMaster">
      <pc:chgData name="Tjaša Kunčič" userId="98712fb3-0a97-4a18-bdf3-e6e0c8069b80" providerId="ADAL" clId="{DC3A9390-7CF4-4D3B-8085-641414D3A7F3}" dt="2025-09-04T08:48:32.153" v="1278" actId="14100"/>
      <pc:docMkLst>
        <pc:docMk/>
      </pc:docMkLst>
      <pc:sldChg chg="modSp new mod">
        <pc:chgData name="Tjaša Kunčič" userId="98712fb3-0a97-4a18-bdf3-e6e0c8069b80" providerId="ADAL" clId="{DC3A9390-7CF4-4D3B-8085-641414D3A7F3}" dt="2025-09-04T08:10:52.045" v="346" actId="20577"/>
        <pc:sldMkLst>
          <pc:docMk/>
          <pc:sldMk cId="258132731" sldId="256"/>
        </pc:sldMkLst>
        <pc:spChg chg="mod">
          <ac:chgData name="Tjaša Kunčič" userId="98712fb3-0a97-4a18-bdf3-e6e0c8069b80" providerId="ADAL" clId="{DC3A9390-7CF4-4D3B-8085-641414D3A7F3}" dt="2025-09-04T08:10:43.159" v="314" actId="20577"/>
          <ac:spMkLst>
            <pc:docMk/>
            <pc:sldMk cId="258132731" sldId="256"/>
            <ac:spMk id="2" creationId="{2BA49146-B8C8-816A-99F9-43FE88FF6C83}"/>
          </ac:spMkLst>
        </pc:spChg>
        <pc:spChg chg="mod">
          <ac:chgData name="Tjaša Kunčič" userId="98712fb3-0a97-4a18-bdf3-e6e0c8069b80" providerId="ADAL" clId="{DC3A9390-7CF4-4D3B-8085-641414D3A7F3}" dt="2025-09-04T08:10:52.045" v="346" actId="20577"/>
          <ac:spMkLst>
            <pc:docMk/>
            <pc:sldMk cId="258132731" sldId="256"/>
            <ac:spMk id="3" creationId="{048EB6FE-8132-C1D4-984B-2A64360E65B6}"/>
          </ac:spMkLst>
        </pc:spChg>
      </pc:sldChg>
      <pc:sldChg chg="del">
        <pc:chgData name="Tjaša Kunčič" userId="98712fb3-0a97-4a18-bdf3-e6e0c8069b80" providerId="ADAL" clId="{DC3A9390-7CF4-4D3B-8085-641414D3A7F3}" dt="2025-09-04T07:40:18.578" v="0" actId="47"/>
        <pc:sldMkLst>
          <pc:docMk/>
          <pc:sldMk cId="1543920050" sldId="257"/>
        </pc:sldMkLst>
      </pc:sldChg>
      <pc:sldChg chg="new del">
        <pc:chgData name="Tjaša Kunčič" userId="98712fb3-0a97-4a18-bdf3-e6e0c8069b80" providerId="ADAL" clId="{DC3A9390-7CF4-4D3B-8085-641414D3A7F3}" dt="2025-09-04T08:30:35.460" v="762" actId="47"/>
        <pc:sldMkLst>
          <pc:docMk/>
          <pc:sldMk cId="3888123732" sldId="257"/>
        </pc:sldMkLst>
      </pc:sldChg>
      <pc:sldChg chg="new del">
        <pc:chgData name="Tjaša Kunčič" userId="98712fb3-0a97-4a18-bdf3-e6e0c8069b80" providerId="ADAL" clId="{DC3A9390-7CF4-4D3B-8085-641414D3A7F3}" dt="2025-09-04T07:41:27.218" v="8" actId="47"/>
        <pc:sldMkLst>
          <pc:docMk/>
          <pc:sldMk cId="1424905503" sldId="258"/>
        </pc:sldMkLst>
      </pc:sldChg>
      <pc:sldChg chg="new del">
        <pc:chgData name="Tjaša Kunčič" userId="98712fb3-0a97-4a18-bdf3-e6e0c8069b80" providerId="ADAL" clId="{DC3A9390-7CF4-4D3B-8085-641414D3A7F3}" dt="2025-09-04T07:41:28.813" v="9" actId="47"/>
        <pc:sldMkLst>
          <pc:docMk/>
          <pc:sldMk cId="735574389" sldId="259"/>
        </pc:sldMkLst>
      </pc:sldChg>
      <pc:sldChg chg="del">
        <pc:chgData name="Tjaša Kunčič" userId="98712fb3-0a97-4a18-bdf3-e6e0c8069b80" providerId="ADAL" clId="{DC3A9390-7CF4-4D3B-8085-641414D3A7F3}" dt="2025-09-04T07:40:18.578" v="0" actId="47"/>
        <pc:sldMkLst>
          <pc:docMk/>
          <pc:sldMk cId="2916172621" sldId="259"/>
        </pc:sldMkLst>
      </pc:sldChg>
      <pc:sldChg chg="new ord">
        <pc:chgData name="Tjaša Kunčič" userId="98712fb3-0a97-4a18-bdf3-e6e0c8069b80" providerId="ADAL" clId="{DC3A9390-7CF4-4D3B-8085-641414D3A7F3}" dt="2025-09-04T08:22:46.424" v="604"/>
        <pc:sldMkLst>
          <pc:docMk/>
          <pc:sldMk cId="3943788943" sldId="260"/>
        </pc:sldMkLst>
      </pc:sldChg>
      <pc:sldChg chg="new ord">
        <pc:chgData name="Tjaša Kunčič" userId="98712fb3-0a97-4a18-bdf3-e6e0c8069b80" providerId="ADAL" clId="{DC3A9390-7CF4-4D3B-8085-641414D3A7F3}" dt="2025-09-04T08:42:18.551" v="1036"/>
        <pc:sldMkLst>
          <pc:docMk/>
          <pc:sldMk cId="900652069" sldId="261"/>
        </pc:sldMkLst>
      </pc:sldChg>
      <pc:sldChg chg="new">
        <pc:chgData name="Tjaša Kunčič" userId="98712fb3-0a97-4a18-bdf3-e6e0c8069b80" providerId="ADAL" clId="{DC3A9390-7CF4-4D3B-8085-641414D3A7F3}" dt="2025-09-04T07:41:44.864" v="11" actId="680"/>
        <pc:sldMkLst>
          <pc:docMk/>
          <pc:sldMk cId="454951543" sldId="262"/>
        </pc:sldMkLst>
      </pc:sldChg>
      <pc:sldChg chg="new ord">
        <pc:chgData name="Tjaša Kunčič" userId="98712fb3-0a97-4a18-bdf3-e6e0c8069b80" providerId="ADAL" clId="{DC3A9390-7CF4-4D3B-8085-641414D3A7F3}" dt="2025-09-04T07:45:35.531" v="18"/>
        <pc:sldMkLst>
          <pc:docMk/>
          <pc:sldMk cId="2169669893" sldId="263"/>
        </pc:sldMkLst>
      </pc:sldChg>
      <pc:sldChg chg="new ord">
        <pc:chgData name="Tjaša Kunčič" userId="98712fb3-0a97-4a18-bdf3-e6e0c8069b80" providerId="ADAL" clId="{DC3A9390-7CF4-4D3B-8085-641414D3A7F3}" dt="2025-09-04T07:47:33.915" v="21"/>
        <pc:sldMkLst>
          <pc:docMk/>
          <pc:sldMk cId="3109007010" sldId="264"/>
        </pc:sldMkLst>
      </pc:sldChg>
      <pc:sldChg chg="addSp modSp new mod">
        <pc:chgData name="Tjaša Kunčič" userId="98712fb3-0a97-4a18-bdf3-e6e0c8069b80" providerId="ADAL" clId="{DC3A9390-7CF4-4D3B-8085-641414D3A7F3}" dt="2025-09-04T08:25:02.696" v="614" actId="20577"/>
        <pc:sldMkLst>
          <pc:docMk/>
          <pc:sldMk cId="943336140" sldId="265"/>
        </pc:sldMkLst>
        <pc:spChg chg="mod">
          <ac:chgData name="Tjaša Kunčič" userId="98712fb3-0a97-4a18-bdf3-e6e0c8069b80" providerId="ADAL" clId="{DC3A9390-7CF4-4D3B-8085-641414D3A7F3}" dt="2025-09-04T08:25:02.696" v="614" actId="20577"/>
          <ac:spMkLst>
            <pc:docMk/>
            <pc:sldMk cId="943336140" sldId="265"/>
            <ac:spMk id="2" creationId="{BB37C932-FFA5-7BB9-EFE0-BA6247D1E10C}"/>
          </ac:spMkLst>
        </pc:spChg>
        <pc:spChg chg="mod">
          <ac:chgData name="Tjaša Kunčič" userId="98712fb3-0a97-4a18-bdf3-e6e0c8069b80" providerId="ADAL" clId="{DC3A9390-7CF4-4D3B-8085-641414D3A7F3}" dt="2025-09-04T08:18:52.565" v="500" actId="1035"/>
          <ac:spMkLst>
            <pc:docMk/>
            <pc:sldMk cId="943336140" sldId="265"/>
            <ac:spMk id="3" creationId="{B3B356D6-4EC4-1B3B-F616-AAA115A8B008}"/>
          </ac:spMkLst>
        </pc:spChg>
        <pc:spChg chg="add mod">
          <ac:chgData name="Tjaša Kunčič" userId="98712fb3-0a97-4a18-bdf3-e6e0c8069b80" providerId="ADAL" clId="{DC3A9390-7CF4-4D3B-8085-641414D3A7F3}" dt="2025-09-04T08:18:52.565" v="500" actId="1035"/>
          <ac:spMkLst>
            <pc:docMk/>
            <pc:sldMk cId="943336140" sldId="265"/>
            <ac:spMk id="4" creationId="{625ECFB1-9548-820A-2C8D-EB3AD2605264}"/>
          </ac:spMkLst>
        </pc:spChg>
      </pc:sldChg>
      <pc:sldChg chg="addSp delSp modSp new mod ord">
        <pc:chgData name="Tjaša Kunčič" userId="98712fb3-0a97-4a18-bdf3-e6e0c8069b80" providerId="ADAL" clId="{DC3A9390-7CF4-4D3B-8085-641414D3A7F3}" dt="2025-09-04T08:34:18.724" v="838" actId="14100"/>
        <pc:sldMkLst>
          <pc:docMk/>
          <pc:sldMk cId="3925664684" sldId="266"/>
        </pc:sldMkLst>
        <pc:spChg chg="mod">
          <ac:chgData name="Tjaša Kunčič" userId="98712fb3-0a97-4a18-bdf3-e6e0c8069b80" providerId="ADAL" clId="{DC3A9390-7CF4-4D3B-8085-641414D3A7F3}" dt="2025-09-04T08:34:18.724" v="838" actId="14100"/>
          <ac:spMkLst>
            <pc:docMk/>
            <pc:sldMk cId="3925664684" sldId="266"/>
            <ac:spMk id="2" creationId="{06C8E306-E1A3-CFFD-11DB-2A75AD87207A}"/>
          </ac:spMkLst>
        </pc:spChg>
        <pc:spChg chg="mod">
          <ac:chgData name="Tjaša Kunčič" userId="98712fb3-0a97-4a18-bdf3-e6e0c8069b80" providerId="ADAL" clId="{DC3A9390-7CF4-4D3B-8085-641414D3A7F3}" dt="2025-09-04T08:07:42.945" v="215"/>
          <ac:spMkLst>
            <pc:docMk/>
            <pc:sldMk cId="3925664684" sldId="266"/>
            <ac:spMk id="30" creationId="{890DBCEA-EE14-0DC9-842E-0B3A737745EE}"/>
          </ac:spMkLst>
        </pc:spChg>
        <pc:spChg chg="mod">
          <ac:chgData name="Tjaša Kunčič" userId="98712fb3-0a97-4a18-bdf3-e6e0c8069b80" providerId="ADAL" clId="{DC3A9390-7CF4-4D3B-8085-641414D3A7F3}" dt="2025-09-04T08:07:42.945" v="215"/>
          <ac:spMkLst>
            <pc:docMk/>
            <pc:sldMk cId="3925664684" sldId="266"/>
            <ac:spMk id="33" creationId="{C969A4A5-AB05-EFC7-B274-0C0F9FDEEC09}"/>
          </ac:spMkLst>
        </pc:spChg>
        <pc:spChg chg="mod">
          <ac:chgData name="Tjaša Kunčič" userId="98712fb3-0a97-4a18-bdf3-e6e0c8069b80" providerId="ADAL" clId="{DC3A9390-7CF4-4D3B-8085-641414D3A7F3}" dt="2025-09-04T08:07:42.945" v="215"/>
          <ac:spMkLst>
            <pc:docMk/>
            <pc:sldMk cId="3925664684" sldId="266"/>
            <ac:spMk id="34" creationId="{6D3467D7-F6B8-05E9-93B8-70122E53987D}"/>
          </ac:spMkLst>
        </pc:spChg>
        <pc:spChg chg="mod">
          <ac:chgData name="Tjaša Kunčič" userId="98712fb3-0a97-4a18-bdf3-e6e0c8069b80" providerId="ADAL" clId="{DC3A9390-7CF4-4D3B-8085-641414D3A7F3}" dt="2025-09-04T08:07:42.945" v="215"/>
          <ac:spMkLst>
            <pc:docMk/>
            <pc:sldMk cId="3925664684" sldId="266"/>
            <ac:spMk id="37" creationId="{D5E8BD34-41E2-1C46-C37E-36D1B60BB17F}"/>
          </ac:spMkLst>
        </pc:spChg>
        <pc:spChg chg="mod">
          <ac:chgData name="Tjaša Kunčič" userId="98712fb3-0a97-4a18-bdf3-e6e0c8069b80" providerId="ADAL" clId="{DC3A9390-7CF4-4D3B-8085-641414D3A7F3}" dt="2025-09-04T08:07:42.945" v="215"/>
          <ac:spMkLst>
            <pc:docMk/>
            <pc:sldMk cId="3925664684" sldId="266"/>
            <ac:spMk id="39" creationId="{5901C78F-2AA4-0515-F7BD-1C69C9758E15}"/>
          </ac:spMkLst>
        </pc:spChg>
        <pc:spChg chg="mod">
          <ac:chgData name="Tjaša Kunčič" userId="98712fb3-0a97-4a18-bdf3-e6e0c8069b80" providerId="ADAL" clId="{DC3A9390-7CF4-4D3B-8085-641414D3A7F3}" dt="2025-09-04T08:07:53.130" v="216" actId="1076"/>
          <ac:spMkLst>
            <pc:docMk/>
            <pc:sldMk cId="3925664684" sldId="266"/>
            <ac:spMk id="41" creationId="{6AA8D186-C0E0-B7D5-F43D-B916139D26FA}"/>
          </ac:spMkLst>
        </pc:spChg>
        <pc:spChg chg="add mod">
          <ac:chgData name="Tjaša Kunčič" userId="98712fb3-0a97-4a18-bdf3-e6e0c8069b80" providerId="ADAL" clId="{DC3A9390-7CF4-4D3B-8085-641414D3A7F3}" dt="2025-09-04T08:07:53.130" v="216" actId="1076"/>
          <ac:spMkLst>
            <pc:docMk/>
            <pc:sldMk cId="3925664684" sldId="266"/>
            <ac:spMk id="42" creationId="{286249F3-179D-502E-7D1A-E3AD1B4D5967}"/>
          </ac:spMkLst>
        </pc:spChg>
        <pc:spChg chg="add mod">
          <ac:chgData name="Tjaša Kunčič" userId="98712fb3-0a97-4a18-bdf3-e6e0c8069b80" providerId="ADAL" clId="{DC3A9390-7CF4-4D3B-8085-641414D3A7F3}" dt="2025-09-04T08:07:53.130" v="216" actId="1076"/>
          <ac:spMkLst>
            <pc:docMk/>
            <pc:sldMk cId="3925664684" sldId="266"/>
            <ac:spMk id="43" creationId="{03B01758-2922-AB46-3DF5-FA99F3D3F5E9}"/>
          </ac:spMkLst>
        </pc:spChg>
        <pc:spChg chg="mod">
          <ac:chgData name="Tjaša Kunčič" userId="98712fb3-0a97-4a18-bdf3-e6e0c8069b80" providerId="ADAL" clId="{DC3A9390-7CF4-4D3B-8085-641414D3A7F3}" dt="2025-09-04T08:07:53.130" v="216" actId="1076"/>
          <ac:spMkLst>
            <pc:docMk/>
            <pc:sldMk cId="3925664684" sldId="266"/>
            <ac:spMk id="44" creationId="{EEF9142E-735E-71A4-49F5-7A6C02618472}"/>
          </ac:spMkLst>
        </pc:spChg>
        <pc:spChg chg="mod">
          <ac:chgData name="Tjaša Kunčič" userId="98712fb3-0a97-4a18-bdf3-e6e0c8069b80" providerId="ADAL" clId="{DC3A9390-7CF4-4D3B-8085-641414D3A7F3}" dt="2025-09-04T08:10:14.620" v="264" actId="14100"/>
          <ac:spMkLst>
            <pc:docMk/>
            <pc:sldMk cId="3925664684" sldId="266"/>
            <ac:spMk id="45" creationId="{B7C3C6CB-555E-EEC7-7282-EA2C74D169CF}"/>
          </ac:spMkLst>
        </pc:spChg>
        <pc:spChg chg="mod">
          <ac:chgData name="Tjaša Kunčič" userId="98712fb3-0a97-4a18-bdf3-e6e0c8069b80" providerId="ADAL" clId="{DC3A9390-7CF4-4D3B-8085-641414D3A7F3}" dt="2025-09-04T08:07:53.130" v="216" actId="1076"/>
          <ac:spMkLst>
            <pc:docMk/>
            <pc:sldMk cId="3925664684" sldId="266"/>
            <ac:spMk id="46" creationId="{C4DE3A5B-21BE-73F6-7B4C-F7E234A1029E}"/>
          </ac:spMkLst>
        </pc:spChg>
        <pc:spChg chg="add mod">
          <ac:chgData name="Tjaša Kunčič" userId="98712fb3-0a97-4a18-bdf3-e6e0c8069b80" providerId="ADAL" clId="{DC3A9390-7CF4-4D3B-8085-641414D3A7F3}" dt="2025-09-04T08:07:53.130" v="216" actId="1076"/>
          <ac:spMkLst>
            <pc:docMk/>
            <pc:sldMk cId="3925664684" sldId="266"/>
            <ac:spMk id="47" creationId="{8E5D0C73-ECAC-6628-0017-D1889FAF0F29}"/>
          </ac:spMkLst>
        </pc:spChg>
        <pc:spChg chg="add mod">
          <ac:chgData name="Tjaša Kunčič" userId="98712fb3-0a97-4a18-bdf3-e6e0c8069b80" providerId="ADAL" clId="{DC3A9390-7CF4-4D3B-8085-641414D3A7F3}" dt="2025-09-04T08:07:53.130" v="216" actId="1076"/>
          <ac:spMkLst>
            <pc:docMk/>
            <pc:sldMk cId="3925664684" sldId="266"/>
            <ac:spMk id="48" creationId="{C9652C7D-8A65-30AB-D02D-00BEDD3EE878}"/>
          </ac:spMkLst>
        </pc:spChg>
        <pc:spChg chg="add mod">
          <ac:chgData name="Tjaša Kunčič" userId="98712fb3-0a97-4a18-bdf3-e6e0c8069b80" providerId="ADAL" clId="{DC3A9390-7CF4-4D3B-8085-641414D3A7F3}" dt="2025-09-04T08:07:53.130" v="216" actId="1076"/>
          <ac:spMkLst>
            <pc:docMk/>
            <pc:sldMk cId="3925664684" sldId="266"/>
            <ac:spMk id="49" creationId="{CC9E11E0-4FA9-F05A-7512-BCF0DF7EF830}"/>
          </ac:spMkLst>
        </pc:spChg>
        <pc:spChg chg="mod">
          <ac:chgData name="Tjaša Kunčič" userId="98712fb3-0a97-4a18-bdf3-e6e0c8069b80" providerId="ADAL" clId="{DC3A9390-7CF4-4D3B-8085-641414D3A7F3}" dt="2025-09-04T08:07:53.130" v="216" actId="1076"/>
          <ac:spMkLst>
            <pc:docMk/>
            <pc:sldMk cId="3925664684" sldId="266"/>
            <ac:spMk id="50" creationId="{941A6B31-04A7-7570-DDD4-E4346C78471F}"/>
          </ac:spMkLst>
        </pc:spChg>
        <pc:spChg chg="mod">
          <ac:chgData name="Tjaša Kunčič" userId="98712fb3-0a97-4a18-bdf3-e6e0c8069b80" providerId="ADAL" clId="{DC3A9390-7CF4-4D3B-8085-641414D3A7F3}" dt="2025-09-04T08:08:06.211" v="217"/>
          <ac:spMkLst>
            <pc:docMk/>
            <pc:sldMk cId="3925664684" sldId="266"/>
            <ac:spMk id="52" creationId="{14424E94-2473-B666-02F0-82C817E8878C}"/>
          </ac:spMkLst>
        </pc:spChg>
        <pc:spChg chg="mod">
          <ac:chgData name="Tjaša Kunčič" userId="98712fb3-0a97-4a18-bdf3-e6e0c8069b80" providerId="ADAL" clId="{DC3A9390-7CF4-4D3B-8085-641414D3A7F3}" dt="2025-09-04T08:08:06.211" v="217"/>
          <ac:spMkLst>
            <pc:docMk/>
            <pc:sldMk cId="3925664684" sldId="266"/>
            <ac:spMk id="59" creationId="{62AFC5A1-7140-18EA-CBA5-95178D31DE9D}"/>
          </ac:spMkLst>
        </pc:spChg>
        <pc:spChg chg="mod">
          <ac:chgData name="Tjaša Kunčič" userId="98712fb3-0a97-4a18-bdf3-e6e0c8069b80" providerId="ADAL" clId="{DC3A9390-7CF4-4D3B-8085-641414D3A7F3}" dt="2025-09-04T08:08:06.211" v="217"/>
          <ac:spMkLst>
            <pc:docMk/>
            <pc:sldMk cId="3925664684" sldId="266"/>
            <ac:spMk id="61" creationId="{264807FD-59B7-F1B6-E0BF-155977BF6390}"/>
          </ac:spMkLst>
        </pc:spChg>
        <pc:spChg chg="mod">
          <ac:chgData name="Tjaša Kunčič" userId="98712fb3-0a97-4a18-bdf3-e6e0c8069b80" providerId="ADAL" clId="{DC3A9390-7CF4-4D3B-8085-641414D3A7F3}" dt="2025-09-04T08:08:06.211" v="217"/>
          <ac:spMkLst>
            <pc:docMk/>
            <pc:sldMk cId="3925664684" sldId="266"/>
            <ac:spMk id="62" creationId="{A67C35ED-21CA-6D41-9C23-C9483377A0F6}"/>
          </ac:spMkLst>
        </pc:spChg>
        <pc:spChg chg="mod">
          <ac:chgData name="Tjaša Kunčič" userId="98712fb3-0a97-4a18-bdf3-e6e0c8069b80" providerId="ADAL" clId="{DC3A9390-7CF4-4D3B-8085-641414D3A7F3}" dt="2025-09-04T08:08:06.211" v="217"/>
          <ac:spMkLst>
            <pc:docMk/>
            <pc:sldMk cId="3925664684" sldId="266"/>
            <ac:spMk id="64" creationId="{812F4002-54A6-2816-1C79-9D41AF9FD9DC}"/>
          </ac:spMkLst>
        </pc:spChg>
        <pc:spChg chg="mod">
          <ac:chgData name="Tjaša Kunčič" userId="98712fb3-0a97-4a18-bdf3-e6e0c8069b80" providerId="ADAL" clId="{DC3A9390-7CF4-4D3B-8085-641414D3A7F3}" dt="2025-09-04T08:09:15.005" v="241" actId="1035"/>
          <ac:spMkLst>
            <pc:docMk/>
            <pc:sldMk cId="3925664684" sldId="266"/>
            <ac:spMk id="67" creationId="{37804585-3E72-FF22-3633-5CB1EDC1C852}"/>
          </ac:spMkLst>
        </pc:spChg>
        <pc:spChg chg="mod">
          <ac:chgData name="Tjaša Kunčič" userId="98712fb3-0a97-4a18-bdf3-e6e0c8069b80" providerId="ADAL" clId="{DC3A9390-7CF4-4D3B-8085-641414D3A7F3}" dt="2025-09-04T08:09:15.005" v="241" actId="1035"/>
          <ac:spMkLst>
            <pc:docMk/>
            <pc:sldMk cId="3925664684" sldId="266"/>
            <ac:spMk id="68" creationId="{D21A685E-ADF3-3C4C-868E-35535124A452}"/>
          </ac:spMkLst>
        </pc:spChg>
        <pc:spChg chg="add mod">
          <ac:chgData name="Tjaša Kunčič" userId="98712fb3-0a97-4a18-bdf3-e6e0c8069b80" providerId="ADAL" clId="{DC3A9390-7CF4-4D3B-8085-641414D3A7F3}" dt="2025-09-04T08:09:15.005" v="241" actId="1035"/>
          <ac:spMkLst>
            <pc:docMk/>
            <pc:sldMk cId="3925664684" sldId="266"/>
            <ac:spMk id="69" creationId="{564FC919-8311-8DD7-8CB2-8BC5EA807FCD}"/>
          </ac:spMkLst>
        </pc:spChg>
        <pc:spChg chg="mod">
          <ac:chgData name="Tjaša Kunčič" userId="98712fb3-0a97-4a18-bdf3-e6e0c8069b80" providerId="ADAL" clId="{DC3A9390-7CF4-4D3B-8085-641414D3A7F3}" dt="2025-09-04T08:09:15.005" v="241" actId="1035"/>
          <ac:spMkLst>
            <pc:docMk/>
            <pc:sldMk cId="3925664684" sldId="266"/>
            <ac:spMk id="70" creationId="{A423AE45-F1F7-65A2-F65B-D1DE076D8151}"/>
          </ac:spMkLst>
        </pc:spChg>
        <pc:spChg chg="add mod">
          <ac:chgData name="Tjaša Kunčič" userId="98712fb3-0a97-4a18-bdf3-e6e0c8069b80" providerId="ADAL" clId="{DC3A9390-7CF4-4D3B-8085-641414D3A7F3}" dt="2025-09-04T08:09:15.005" v="241" actId="1035"/>
          <ac:spMkLst>
            <pc:docMk/>
            <pc:sldMk cId="3925664684" sldId="266"/>
            <ac:spMk id="71" creationId="{21666E96-FB3C-CABD-4F14-904EC7ED530C}"/>
          </ac:spMkLst>
        </pc:spChg>
        <pc:spChg chg="add mod">
          <ac:chgData name="Tjaša Kunčič" userId="98712fb3-0a97-4a18-bdf3-e6e0c8069b80" providerId="ADAL" clId="{DC3A9390-7CF4-4D3B-8085-641414D3A7F3}" dt="2025-09-04T08:09:15.005" v="241" actId="1035"/>
          <ac:spMkLst>
            <pc:docMk/>
            <pc:sldMk cId="3925664684" sldId="266"/>
            <ac:spMk id="72" creationId="{038C33B2-869A-95E7-C495-1C188F44206F}"/>
          </ac:spMkLst>
        </pc:spChg>
        <pc:spChg chg="mod">
          <ac:chgData name="Tjaša Kunčič" userId="98712fb3-0a97-4a18-bdf3-e6e0c8069b80" providerId="ADAL" clId="{DC3A9390-7CF4-4D3B-8085-641414D3A7F3}" dt="2025-09-04T08:09:15.005" v="241" actId="1035"/>
          <ac:spMkLst>
            <pc:docMk/>
            <pc:sldMk cId="3925664684" sldId="266"/>
            <ac:spMk id="73" creationId="{205CA5EA-E8C3-756E-2204-25E633927EEA}"/>
          </ac:spMkLst>
        </pc:spChg>
        <pc:spChg chg="add mod">
          <ac:chgData name="Tjaša Kunčič" userId="98712fb3-0a97-4a18-bdf3-e6e0c8069b80" providerId="ADAL" clId="{DC3A9390-7CF4-4D3B-8085-641414D3A7F3}" dt="2025-09-04T08:09:15.005" v="241" actId="1035"/>
          <ac:spMkLst>
            <pc:docMk/>
            <pc:sldMk cId="3925664684" sldId="266"/>
            <ac:spMk id="74" creationId="{2A622656-F748-5508-D772-5ADD4E08CAD4}"/>
          </ac:spMkLst>
        </pc:spChg>
        <pc:spChg chg="mod">
          <ac:chgData name="Tjaša Kunčič" userId="98712fb3-0a97-4a18-bdf3-e6e0c8069b80" providerId="ADAL" clId="{DC3A9390-7CF4-4D3B-8085-641414D3A7F3}" dt="2025-09-04T08:09:15.005" v="241" actId="1035"/>
          <ac:spMkLst>
            <pc:docMk/>
            <pc:sldMk cId="3925664684" sldId="266"/>
            <ac:spMk id="75" creationId="{BB2E7923-9F13-2459-FD40-F5906B22E129}"/>
          </ac:spMkLst>
        </pc:spChg>
        <pc:spChg chg="add mod">
          <ac:chgData name="Tjaša Kunčič" userId="98712fb3-0a97-4a18-bdf3-e6e0c8069b80" providerId="ADAL" clId="{DC3A9390-7CF4-4D3B-8085-641414D3A7F3}" dt="2025-09-04T08:08:06.211" v="217"/>
          <ac:spMkLst>
            <pc:docMk/>
            <pc:sldMk cId="3925664684" sldId="266"/>
            <ac:spMk id="76" creationId="{CFB2B687-2C19-2E98-D6CA-1C269D5B0F75}"/>
          </ac:spMkLst>
        </pc:spChg>
        <pc:spChg chg="mod">
          <ac:chgData name="Tjaša Kunčič" userId="98712fb3-0a97-4a18-bdf3-e6e0c8069b80" providerId="ADAL" clId="{DC3A9390-7CF4-4D3B-8085-641414D3A7F3}" dt="2025-09-04T08:09:15.005" v="241" actId="1035"/>
          <ac:spMkLst>
            <pc:docMk/>
            <pc:sldMk cId="3925664684" sldId="266"/>
            <ac:spMk id="77" creationId="{0E981B67-36F2-5044-0364-23D7AD8DB620}"/>
          </ac:spMkLst>
        </pc:spChg>
        <pc:spChg chg="mod">
          <ac:chgData name="Tjaša Kunčič" userId="98712fb3-0a97-4a18-bdf3-e6e0c8069b80" providerId="ADAL" clId="{DC3A9390-7CF4-4D3B-8085-641414D3A7F3}" dt="2025-09-04T08:08:41.173" v="219"/>
          <ac:spMkLst>
            <pc:docMk/>
            <pc:sldMk cId="3925664684" sldId="266"/>
            <ac:spMk id="79" creationId="{EF3CE7D1-6ACF-80DF-406A-73DF531E6353}"/>
          </ac:spMkLst>
        </pc:spChg>
        <pc:spChg chg="mod">
          <ac:chgData name="Tjaša Kunčič" userId="98712fb3-0a97-4a18-bdf3-e6e0c8069b80" providerId="ADAL" clId="{DC3A9390-7CF4-4D3B-8085-641414D3A7F3}" dt="2025-09-04T08:08:41.173" v="219"/>
          <ac:spMkLst>
            <pc:docMk/>
            <pc:sldMk cId="3925664684" sldId="266"/>
            <ac:spMk id="80" creationId="{48FD1271-04A5-E247-163F-4E008F5DE0BC}"/>
          </ac:spMkLst>
        </pc:spChg>
        <pc:grpChg chg="add mod">
          <ac:chgData name="Tjaša Kunčič" userId="98712fb3-0a97-4a18-bdf3-e6e0c8069b80" providerId="ADAL" clId="{DC3A9390-7CF4-4D3B-8085-641414D3A7F3}" dt="2025-09-04T08:08:47.274" v="220" actId="1076"/>
          <ac:grpSpMkLst>
            <pc:docMk/>
            <pc:sldMk cId="3925664684" sldId="266"/>
            <ac:grpSpMk id="78" creationId="{5BDA90DF-E9B1-3B8A-AA89-1B3878B76F8B}"/>
          </ac:grpSpMkLst>
        </pc:grpChg>
      </pc:sldChg>
      <pc:sldChg chg="delSp modSp add mod">
        <pc:chgData name="Tjaša Kunčič" userId="98712fb3-0a97-4a18-bdf3-e6e0c8069b80" providerId="ADAL" clId="{DC3A9390-7CF4-4D3B-8085-641414D3A7F3}" dt="2025-09-04T08:34:22.984" v="839" actId="14100"/>
        <pc:sldMkLst>
          <pc:docMk/>
          <pc:sldMk cId="782810141" sldId="267"/>
        </pc:sldMkLst>
        <pc:spChg chg="mod">
          <ac:chgData name="Tjaša Kunčič" userId="98712fb3-0a97-4a18-bdf3-e6e0c8069b80" providerId="ADAL" clId="{DC3A9390-7CF4-4D3B-8085-641414D3A7F3}" dt="2025-09-04T08:34:22.984" v="839" actId="14100"/>
          <ac:spMkLst>
            <pc:docMk/>
            <pc:sldMk cId="782810141" sldId="267"/>
            <ac:spMk id="2" creationId="{EAE6E24A-C96B-7DC3-383F-8AE7E3449DC4}"/>
          </ac:spMkLst>
        </pc:spChg>
        <pc:spChg chg="mod">
          <ac:chgData name="Tjaša Kunčič" userId="98712fb3-0a97-4a18-bdf3-e6e0c8069b80" providerId="ADAL" clId="{DC3A9390-7CF4-4D3B-8085-641414D3A7F3}" dt="2025-09-04T08:16:00.817" v="454" actId="1036"/>
          <ac:spMkLst>
            <pc:docMk/>
            <pc:sldMk cId="782810141" sldId="267"/>
            <ac:spMk id="41" creationId="{9CBF97E7-34BB-7B84-5147-5B3E7D7B7A48}"/>
          </ac:spMkLst>
        </pc:spChg>
        <pc:spChg chg="mod">
          <ac:chgData name="Tjaša Kunčič" userId="98712fb3-0a97-4a18-bdf3-e6e0c8069b80" providerId="ADAL" clId="{DC3A9390-7CF4-4D3B-8085-641414D3A7F3}" dt="2025-09-04T08:16:07.710" v="455" actId="1076"/>
          <ac:spMkLst>
            <pc:docMk/>
            <pc:sldMk cId="782810141" sldId="267"/>
            <ac:spMk id="42" creationId="{B4A800C9-9F94-EA6A-5EDE-FA16CB0688AE}"/>
          </ac:spMkLst>
        </pc:spChg>
        <pc:spChg chg="mod">
          <ac:chgData name="Tjaša Kunčič" userId="98712fb3-0a97-4a18-bdf3-e6e0c8069b80" providerId="ADAL" clId="{DC3A9390-7CF4-4D3B-8085-641414D3A7F3}" dt="2025-09-04T08:16:00.817" v="454" actId="1036"/>
          <ac:spMkLst>
            <pc:docMk/>
            <pc:sldMk cId="782810141" sldId="267"/>
            <ac:spMk id="43" creationId="{59E183FA-3B75-DCDE-72B5-9821EABC1DDC}"/>
          </ac:spMkLst>
        </pc:spChg>
        <pc:spChg chg="mod">
          <ac:chgData name="Tjaša Kunčič" userId="98712fb3-0a97-4a18-bdf3-e6e0c8069b80" providerId="ADAL" clId="{DC3A9390-7CF4-4D3B-8085-641414D3A7F3}" dt="2025-09-04T08:16:00.817" v="454" actId="1036"/>
          <ac:spMkLst>
            <pc:docMk/>
            <pc:sldMk cId="782810141" sldId="267"/>
            <ac:spMk id="45" creationId="{8E5D52F1-341F-B64D-ACCC-8A1ADE77C303}"/>
          </ac:spMkLst>
        </pc:spChg>
        <pc:spChg chg="mod">
          <ac:chgData name="Tjaša Kunčič" userId="98712fb3-0a97-4a18-bdf3-e6e0c8069b80" providerId="ADAL" clId="{DC3A9390-7CF4-4D3B-8085-641414D3A7F3}" dt="2025-09-04T08:16:00.817" v="454" actId="1036"/>
          <ac:spMkLst>
            <pc:docMk/>
            <pc:sldMk cId="782810141" sldId="267"/>
            <ac:spMk id="47" creationId="{F3A569B2-3913-6F1D-3011-12F2E3207CF6}"/>
          </ac:spMkLst>
        </pc:spChg>
        <pc:spChg chg="mod">
          <ac:chgData name="Tjaša Kunčič" userId="98712fb3-0a97-4a18-bdf3-e6e0c8069b80" providerId="ADAL" clId="{DC3A9390-7CF4-4D3B-8085-641414D3A7F3}" dt="2025-09-04T08:16:00.817" v="454" actId="1036"/>
          <ac:spMkLst>
            <pc:docMk/>
            <pc:sldMk cId="782810141" sldId="267"/>
            <ac:spMk id="48" creationId="{D1B3C69F-3080-9C0E-D27D-129057D03486}"/>
          </ac:spMkLst>
        </pc:spChg>
        <pc:spChg chg="mod">
          <ac:chgData name="Tjaša Kunčič" userId="98712fb3-0a97-4a18-bdf3-e6e0c8069b80" providerId="ADAL" clId="{DC3A9390-7CF4-4D3B-8085-641414D3A7F3}" dt="2025-09-04T08:16:00.817" v="454" actId="1036"/>
          <ac:spMkLst>
            <pc:docMk/>
            <pc:sldMk cId="782810141" sldId="267"/>
            <ac:spMk id="49" creationId="{E18AD159-8130-14AB-C9E0-B228DC5A9958}"/>
          </ac:spMkLst>
        </pc:spChg>
        <pc:spChg chg="mod">
          <ac:chgData name="Tjaša Kunčič" userId="98712fb3-0a97-4a18-bdf3-e6e0c8069b80" providerId="ADAL" clId="{DC3A9390-7CF4-4D3B-8085-641414D3A7F3}" dt="2025-09-04T08:16:00.817" v="454" actId="1036"/>
          <ac:spMkLst>
            <pc:docMk/>
            <pc:sldMk cId="782810141" sldId="267"/>
            <ac:spMk id="50" creationId="{1D248E32-B7C7-FC85-7899-35B6ADA0BDBF}"/>
          </ac:spMkLst>
        </pc:spChg>
        <pc:grpChg chg="mod">
          <ac:chgData name="Tjaša Kunčič" userId="98712fb3-0a97-4a18-bdf3-e6e0c8069b80" providerId="ADAL" clId="{DC3A9390-7CF4-4D3B-8085-641414D3A7F3}" dt="2025-09-04T08:16:00.817" v="454" actId="1036"/>
          <ac:grpSpMkLst>
            <pc:docMk/>
            <pc:sldMk cId="782810141" sldId="267"/>
            <ac:grpSpMk id="26" creationId="{0F5325D7-BD5E-7A4E-948C-E966B975CD0D}"/>
          </ac:grpSpMkLst>
        </pc:grpChg>
        <pc:grpChg chg="mod">
          <ac:chgData name="Tjaša Kunčič" userId="98712fb3-0a97-4a18-bdf3-e6e0c8069b80" providerId="ADAL" clId="{DC3A9390-7CF4-4D3B-8085-641414D3A7F3}" dt="2025-09-04T08:16:00.817" v="454" actId="1036"/>
          <ac:grpSpMkLst>
            <pc:docMk/>
            <pc:sldMk cId="782810141" sldId="267"/>
            <ac:grpSpMk id="32" creationId="{BE7880C5-2449-8045-ECA6-EFE0ABE1AC8F}"/>
          </ac:grpSpMkLst>
        </pc:grpChg>
        <pc:grpChg chg="mod">
          <ac:chgData name="Tjaša Kunčič" userId="98712fb3-0a97-4a18-bdf3-e6e0c8069b80" providerId="ADAL" clId="{DC3A9390-7CF4-4D3B-8085-641414D3A7F3}" dt="2025-09-04T08:16:00.817" v="454" actId="1036"/>
          <ac:grpSpMkLst>
            <pc:docMk/>
            <pc:sldMk cId="782810141" sldId="267"/>
            <ac:grpSpMk id="35" creationId="{9735A989-FA6A-3B20-A6ED-706EDE3E4855}"/>
          </ac:grpSpMkLst>
        </pc:grpChg>
      </pc:sldChg>
      <pc:sldChg chg="modSp add del mod ord">
        <pc:chgData name="Tjaša Kunčič" userId="98712fb3-0a97-4a18-bdf3-e6e0c8069b80" providerId="ADAL" clId="{DC3A9390-7CF4-4D3B-8085-641414D3A7F3}" dt="2025-09-04T08:19:01.915" v="501" actId="47"/>
        <pc:sldMkLst>
          <pc:docMk/>
          <pc:sldMk cId="2512779958" sldId="268"/>
        </pc:sldMkLst>
      </pc:sldChg>
      <pc:sldChg chg="modSp add mod ord">
        <pc:chgData name="Tjaša Kunčič" userId="98712fb3-0a97-4a18-bdf3-e6e0c8069b80" providerId="ADAL" clId="{DC3A9390-7CF4-4D3B-8085-641414D3A7F3}" dt="2025-09-04T08:31:15.888" v="805" actId="20577"/>
        <pc:sldMkLst>
          <pc:docMk/>
          <pc:sldMk cId="3564234384" sldId="268"/>
        </pc:sldMkLst>
        <pc:spChg chg="mod">
          <ac:chgData name="Tjaša Kunčič" userId="98712fb3-0a97-4a18-bdf3-e6e0c8069b80" providerId="ADAL" clId="{DC3A9390-7CF4-4D3B-8085-641414D3A7F3}" dt="2025-09-04T08:25:11.359" v="615" actId="20577"/>
          <ac:spMkLst>
            <pc:docMk/>
            <pc:sldMk cId="3564234384" sldId="268"/>
            <ac:spMk id="2" creationId="{BEAE7433-0353-5321-C152-4F5ED451FBEA}"/>
          </ac:spMkLst>
        </pc:spChg>
        <pc:spChg chg="mod">
          <ac:chgData name="Tjaša Kunčič" userId="98712fb3-0a97-4a18-bdf3-e6e0c8069b80" providerId="ADAL" clId="{DC3A9390-7CF4-4D3B-8085-641414D3A7F3}" dt="2025-09-04T08:31:15.888" v="805" actId="20577"/>
          <ac:spMkLst>
            <pc:docMk/>
            <pc:sldMk cId="3564234384" sldId="268"/>
            <ac:spMk id="3" creationId="{48EEB3FB-6797-D45C-466D-169B61593FF4}"/>
          </ac:spMkLst>
        </pc:spChg>
      </pc:sldChg>
      <pc:sldChg chg="delSp modSp add mod ord">
        <pc:chgData name="Tjaša Kunčič" userId="98712fb3-0a97-4a18-bdf3-e6e0c8069b80" providerId="ADAL" clId="{DC3A9390-7CF4-4D3B-8085-641414D3A7F3}" dt="2025-09-04T08:35:52.175" v="849"/>
        <pc:sldMkLst>
          <pc:docMk/>
          <pc:sldMk cId="3580096145" sldId="269"/>
        </pc:sldMkLst>
        <pc:spChg chg="mod">
          <ac:chgData name="Tjaša Kunčič" userId="98712fb3-0a97-4a18-bdf3-e6e0c8069b80" providerId="ADAL" clId="{DC3A9390-7CF4-4D3B-8085-641414D3A7F3}" dt="2025-09-04T08:34:29.645" v="840" actId="14100"/>
          <ac:spMkLst>
            <pc:docMk/>
            <pc:sldMk cId="3580096145" sldId="269"/>
            <ac:spMk id="2" creationId="{E2B66346-EF1B-D853-7F97-527381D23FC0}"/>
          </ac:spMkLst>
        </pc:spChg>
        <pc:spChg chg="mod">
          <ac:chgData name="Tjaša Kunčič" userId="98712fb3-0a97-4a18-bdf3-e6e0c8069b80" providerId="ADAL" clId="{DC3A9390-7CF4-4D3B-8085-641414D3A7F3}" dt="2025-09-04T08:30:10.318" v="760" actId="1036"/>
          <ac:spMkLst>
            <pc:docMk/>
            <pc:sldMk cId="3580096145" sldId="269"/>
            <ac:spMk id="42" creationId="{D4A45CB9-EDE9-3EBF-2656-A9F0BBCF8EF4}"/>
          </ac:spMkLst>
        </pc:spChg>
        <pc:spChg chg="mod">
          <ac:chgData name="Tjaša Kunčič" userId="98712fb3-0a97-4a18-bdf3-e6e0c8069b80" providerId="ADAL" clId="{DC3A9390-7CF4-4D3B-8085-641414D3A7F3}" dt="2025-09-04T08:30:10.318" v="760" actId="1036"/>
          <ac:spMkLst>
            <pc:docMk/>
            <pc:sldMk cId="3580096145" sldId="269"/>
            <ac:spMk id="43" creationId="{AE9B2E27-C941-11FF-B24D-045BFD51FE3F}"/>
          </ac:spMkLst>
        </pc:spChg>
        <pc:spChg chg="mod">
          <ac:chgData name="Tjaša Kunčič" userId="98712fb3-0a97-4a18-bdf3-e6e0c8069b80" providerId="ADAL" clId="{DC3A9390-7CF4-4D3B-8085-641414D3A7F3}" dt="2025-09-04T08:30:10.318" v="760" actId="1036"/>
          <ac:spMkLst>
            <pc:docMk/>
            <pc:sldMk cId="3580096145" sldId="269"/>
            <ac:spMk id="48" creationId="{662EB72A-A4FB-FC76-8141-FC6CEC0A9CE6}"/>
          </ac:spMkLst>
        </pc:spChg>
        <pc:spChg chg="mod">
          <ac:chgData name="Tjaša Kunčič" userId="98712fb3-0a97-4a18-bdf3-e6e0c8069b80" providerId="ADAL" clId="{DC3A9390-7CF4-4D3B-8085-641414D3A7F3}" dt="2025-09-04T08:30:10.318" v="760" actId="1036"/>
          <ac:spMkLst>
            <pc:docMk/>
            <pc:sldMk cId="3580096145" sldId="269"/>
            <ac:spMk id="50" creationId="{1EE1D2CF-2E60-5FDE-490B-1F47C2E337A4}"/>
          </ac:spMkLst>
        </pc:spChg>
        <pc:grpChg chg="mod">
          <ac:chgData name="Tjaša Kunčič" userId="98712fb3-0a97-4a18-bdf3-e6e0c8069b80" providerId="ADAL" clId="{DC3A9390-7CF4-4D3B-8085-641414D3A7F3}" dt="2025-09-04T08:30:10.318" v="760" actId="1036"/>
          <ac:grpSpMkLst>
            <pc:docMk/>
            <pc:sldMk cId="3580096145" sldId="269"/>
            <ac:grpSpMk id="32" creationId="{13E7E36D-DE44-08AB-21B2-068420959324}"/>
          </ac:grpSpMkLst>
        </pc:grpChg>
        <pc:grpChg chg="mod">
          <ac:chgData name="Tjaša Kunčič" userId="98712fb3-0a97-4a18-bdf3-e6e0c8069b80" providerId="ADAL" clId="{DC3A9390-7CF4-4D3B-8085-641414D3A7F3}" dt="2025-09-04T08:30:10.318" v="760" actId="1036"/>
          <ac:grpSpMkLst>
            <pc:docMk/>
            <pc:sldMk cId="3580096145" sldId="269"/>
            <ac:grpSpMk id="38" creationId="{26FDD2E5-AFAC-AB3C-B665-C514FA9AD0A8}"/>
          </ac:grpSpMkLst>
        </pc:grpChg>
      </pc:sldChg>
      <pc:sldChg chg="add del ord">
        <pc:chgData name="Tjaša Kunčič" userId="98712fb3-0a97-4a18-bdf3-e6e0c8069b80" providerId="ADAL" clId="{DC3A9390-7CF4-4D3B-8085-641414D3A7F3}" dt="2025-09-04T08:30:31.978" v="761" actId="47"/>
        <pc:sldMkLst>
          <pc:docMk/>
          <pc:sldMk cId="4000184019" sldId="270"/>
        </pc:sldMkLst>
      </pc:sldChg>
      <pc:sldChg chg="add ord">
        <pc:chgData name="Tjaša Kunčič" userId="98712fb3-0a97-4a18-bdf3-e6e0c8069b80" providerId="ADAL" clId="{DC3A9390-7CF4-4D3B-8085-641414D3A7F3}" dt="2025-09-04T08:29:38.358" v="680"/>
        <pc:sldMkLst>
          <pc:docMk/>
          <pc:sldMk cId="3046004968" sldId="271"/>
        </pc:sldMkLst>
      </pc:sldChg>
      <pc:sldChg chg="modSp add mod">
        <pc:chgData name="Tjaša Kunčič" userId="98712fb3-0a97-4a18-bdf3-e6e0c8069b80" providerId="ADAL" clId="{DC3A9390-7CF4-4D3B-8085-641414D3A7F3}" dt="2025-09-04T08:31:48.690" v="825" actId="20577"/>
        <pc:sldMkLst>
          <pc:docMk/>
          <pc:sldMk cId="2909466763" sldId="272"/>
        </pc:sldMkLst>
        <pc:spChg chg="mod">
          <ac:chgData name="Tjaša Kunčič" userId="98712fb3-0a97-4a18-bdf3-e6e0c8069b80" providerId="ADAL" clId="{DC3A9390-7CF4-4D3B-8085-641414D3A7F3}" dt="2025-09-04T08:31:48.690" v="825" actId="20577"/>
          <ac:spMkLst>
            <pc:docMk/>
            <pc:sldMk cId="2909466763" sldId="272"/>
            <ac:spMk id="2" creationId="{D71858A9-88B9-B50D-ED7D-2A98034FCA3B}"/>
          </ac:spMkLst>
        </pc:spChg>
        <pc:spChg chg="mod">
          <ac:chgData name="Tjaša Kunčič" userId="98712fb3-0a97-4a18-bdf3-e6e0c8069b80" providerId="ADAL" clId="{DC3A9390-7CF4-4D3B-8085-641414D3A7F3}" dt="2025-09-04T08:31:40.115" v="821" actId="1076"/>
          <ac:spMkLst>
            <pc:docMk/>
            <pc:sldMk cId="2909466763" sldId="272"/>
            <ac:spMk id="3" creationId="{1483443A-7EC0-305E-7EEE-1EEAC301147D}"/>
          </ac:spMkLst>
        </pc:spChg>
      </pc:sldChg>
      <pc:sldChg chg="delSp modSp add del mod">
        <pc:chgData name="Tjaša Kunčič" userId="98712fb3-0a97-4a18-bdf3-e6e0c8069b80" providerId="ADAL" clId="{DC3A9390-7CF4-4D3B-8085-641414D3A7F3}" dt="2025-09-04T08:42:25.911" v="1037" actId="47"/>
        <pc:sldMkLst>
          <pc:docMk/>
          <pc:sldMk cId="3152945604" sldId="273"/>
        </pc:sldMkLst>
      </pc:sldChg>
      <pc:sldChg chg="add ord">
        <pc:chgData name="Tjaša Kunčič" userId="98712fb3-0a97-4a18-bdf3-e6e0c8069b80" providerId="ADAL" clId="{DC3A9390-7CF4-4D3B-8085-641414D3A7F3}" dt="2025-09-04T08:38:00.821" v="880"/>
        <pc:sldMkLst>
          <pc:docMk/>
          <pc:sldMk cId="3376035543" sldId="274"/>
        </pc:sldMkLst>
      </pc:sldChg>
      <pc:sldChg chg="delSp modSp add del mod ord">
        <pc:chgData name="Tjaša Kunčič" userId="98712fb3-0a97-4a18-bdf3-e6e0c8069b80" providerId="ADAL" clId="{DC3A9390-7CF4-4D3B-8085-641414D3A7F3}" dt="2025-09-04T08:42:12.475" v="1034"/>
        <pc:sldMkLst>
          <pc:docMk/>
          <pc:sldMk cId="767328363" sldId="275"/>
        </pc:sldMkLst>
      </pc:sldChg>
      <pc:sldChg chg="delSp modSp add mod ord">
        <pc:chgData name="Tjaša Kunčič" userId="98712fb3-0a97-4a18-bdf3-e6e0c8069b80" providerId="ADAL" clId="{DC3A9390-7CF4-4D3B-8085-641414D3A7F3}" dt="2025-09-04T08:40:01.106" v="959" actId="1076"/>
        <pc:sldMkLst>
          <pc:docMk/>
          <pc:sldMk cId="387971250" sldId="276"/>
        </pc:sldMkLst>
        <pc:spChg chg="mod">
          <ac:chgData name="Tjaša Kunčič" userId="98712fb3-0a97-4a18-bdf3-e6e0c8069b80" providerId="ADAL" clId="{DC3A9390-7CF4-4D3B-8085-641414D3A7F3}" dt="2025-09-04T08:40:01.106" v="959" actId="1076"/>
          <ac:spMkLst>
            <pc:docMk/>
            <pc:sldMk cId="387971250" sldId="276"/>
            <ac:spMk id="2" creationId="{B0527A4A-AD7E-B4CB-5F00-B833B6A03416}"/>
          </ac:spMkLst>
        </pc:spChg>
        <pc:spChg chg="mod">
          <ac:chgData name="Tjaša Kunčič" userId="98712fb3-0a97-4a18-bdf3-e6e0c8069b80" providerId="ADAL" clId="{DC3A9390-7CF4-4D3B-8085-641414D3A7F3}" dt="2025-09-04T08:36:46.035" v="868" actId="1035"/>
          <ac:spMkLst>
            <pc:docMk/>
            <pc:sldMk cId="387971250" sldId="276"/>
            <ac:spMk id="41" creationId="{0DE25230-2B40-AAEC-E45F-BD7E9F2E5014}"/>
          </ac:spMkLst>
        </pc:spChg>
        <pc:spChg chg="mod">
          <ac:chgData name="Tjaša Kunčič" userId="98712fb3-0a97-4a18-bdf3-e6e0c8069b80" providerId="ADAL" clId="{DC3A9390-7CF4-4D3B-8085-641414D3A7F3}" dt="2025-09-04T08:37:04.598" v="878" actId="1035"/>
          <ac:spMkLst>
            <pc:docMk/>
            <pc:sldMk cId="387971250" sldId="276"/>
            <ac:spMk id="42" creationId="{F163333A-CC56-2E38-6C8D-ED3B688E35D2}"/>
          </ac:spMkLst>
        </pc:spChg>
        <pc:spChg chg="mod">
          <ac:chgData name="Tjaša Kunčič" userId="98712fb3-0a97-4a18-bdf3-e6e0c8069b80" providerId="ADAL" clId="{DC3A9390-7CF4-4D3B-8085-641414D3A7F3}" dt="2025-09-04T08:36:46.035" v="868" actId="1035"/>
          <ac:spMkLst>
            <pc:docMk/>
            <pc:sldMk cId="387971250" sldId="276"/>
            <ac:spMk id="43" creationId="{1A7CD322-E1B8-ED92-7A7A-F3FC2EDA6713}"/>
          </ac:spMkLst>
        </pc:spChg>
        <pc:spChg chg="mod">
          <ac:chgData name="Tjaša Kunčič" userId="98712fb3-0a97-4a18-bdf3-e6e0c8069b80" providerId="ADAL" clId="{DC3A9390-7CF4-4D3B-8085-641414D3A7F3}" dt="2025-09-04T08:36:46.035" v="868" actId="1035"/>
          <ac:spMkLst>
            <pc:docMk/>
            <pc:sldMk cId="387971250" sldId="276"/>
            <ac:spMk id="48" creationId="{8CE578DA-45AF-75CB-F578-3D446BE89A41}"/>
          </ac:spMkLst>
        </pc:spChg>
        <pc:spChg chg="mod">
          <ac:chgData name="Tjaša Kunčič" userId="98712fb3-0a97-4a18-bdf3-e6e0c8069b80" providerId="ADAL" clId="{DC3A9390-7CF4-4D3B-8085-641414D3A7F3}" dt="2025-09-04T08:36:46.035" v="868" actId="1035"/>
          <ac:spMkLst>
            <pc:docMk/>
            <pc:sldMk cId="387971250" sldId="276"/>
            <ac:spMk id="49" creationId="{3A1330CC-5BF6-0F56-BD2D-B641A187DFA0}"/>
          </ac:spMkLst>
        </pc:spChg>
        <pc:spChg chg="mod">
          <ac:chgData name="Tjaša Kunčič" userId="98712fb3-0a97-4a18-bdf3-e6e0c8069b80" providerId="ADAL" clId="{DC3A9390-7CF4-4D3B-8085-641414D3A7F3}" dt="2025-09-04T08:36:46.035" v="868" actId="1035"/>
          <ac:spMkLst>
            <pc:docMk/>
            <pc:sldMk cId="387971250" sldId="276"/>
            <ac:spMk id="50" creationId="{B3F8AC28-5CC2-6495-934B-EBADEC4CB461}"/>
          </ac:spMkLst>
        </pc:spChg>
        <pc:grpChg chg="mod">
          <ac:chgData name="Tjaša Kunčič" userId="98712fb3-0a97-4a18-bdf3-e6e0c8069b80" providerId="ADAL" clId="{DC3A9390-7CF4-4D3B-8085-641414D3A7F3}" dt="2025-09-04T08:36:46.035" v="868" actId="1035"/>
          <ac:grpSpMkLst>
            <pc:docMk/>
            <pc:sldMk cId="387971250" sldId="276"/>
            <ac:grpSpMk id="32" creationId="{007C6EFF-129F-8A9F-073D-A4E4B5CFA99C}"/>
          </ac:grpSpMkLst>
        </pc:grpChg>
        <pc:grpChg chg="mod">
          <ac:chgData name="Tjaša Kunčič" userId="98712fb3-0a97-4a18-bdf3-e6e0c8069b80" providerId="ADAL" clId="{DC3A9390-7CF4-4D3B-8085-641414D3A7F3}" dt="2025-09-04T08:36:46.035" v="868" actId="1035"/>
          <ac:grpSpMkLst>
            <pc:docMk/>
            <pc:sldMk cId="387971250" sldId="276"/>
            <ac:grpSpMk id="35" creationId="{28E64389-57A9-92F6-E200-9C8AC740E87A}"/>
          </ac:grpSpMkLst>
        </pc:grpChg>
        <pc:grpChg chg="mod">
          <ac:chgData name="Tjaša Kunčič" userId="98712fb3-0a97-4a18-bdf3-e6e0c8069b80" providerId="ADAL" clId="{DC3A9390-7CF4-4D3B-8085-641414D3A7F3}" dt="2025-09-04T08:36:46.035" v="868" actId="1035"/>
          <ac:grpSpMkLst>
            <pc:docMk/>
            <pc:sldMk cId="387971250" sldId="276"/>
            <ac:grpSpMk id="38" creationId="{498C7D78-4761-9C9D-D913-C4B23AA46D4B}"/>
          </ac:grpSpMkLst>
        </pc:grpChg>
      </pc:sldChg>
      <pc:sldChg chg="delSp modSp add mod">
        <pc:chgData name="Tjaša Kunčič" userId="98712fb3-0a97-4a18-bdf3-e6e0c8069b80" providerId="ADAL" clId="{DC3A9390-7CF4-4D3B-8085-641414D3A7F3}" dt="2025-09-04T08:39:33.958" v="956" actId="1035"/>
        <pc:sldMkLst>
          <pc:docMk/>
          <pc:sldMk cId="1491471339" sldId="277"/>
        </pc:sldMkLst>
        <pc:spChg chg="mod">
          <ac:chgData name="Tjaša Kunčič" userId="98712fb3-0a97-4a18-bdf3-e6e0c8069b80" providerId="ADAL" clId="{DC3A9390-7CF4-4D3B-8085-641414D3A7F3}" dt="2025-09-04T08:39:33.958" v="956" actId="1035"/>
          <ac:spMkLst>
            <pc:docMk/>
            <pc:sldMk cId="1491471339" sldId="277"/>
            <ac:spMk id="66" creationId="{F562D5E1-37F3-95B5-73BF-2C912B669308}"/>
          </ac:spMkLst>
        </pc:spChg>
        <pc:spChg chg="mod">
          <ac:chgData name="Tjaša Kunčič" userId="98712fb3-0a97-4a18-bdf3-e6e0c8069b80" providerId="ADAL" clId="{DC3A9390-7CF4-4D3B-8085-641414D3A7F3}" dt="2025-09-04T08:39:33.958" v="956" actId="1035"/>
          <ac:spMkLst>
            <pc:docMk/>
            <pc:sldMk cId="1491471339" sldId="277"/>
            <ac:spMk id="67" creationId="{D8CE22EA-5839-95AD-2B43-545BDFFF3495}"/>
          </ac:spMkLst>
        </pc:spChg>
        <pc:spChg chg="mod">
          <ac:chgData name="Tjaša Kunčič" userId="98712fb3-0a97-4a18-bdf3-e6e0c8069b80" providerId="ADAL" clId="{DC3A9390-7CF4-4D3B-8085-641414D3A7F3}" dt="2025-09-04T08:39:33.958" v="956" actId="1035"/>
          <ac:spMkLst>
            <pc:docMk/>
            <pc:sldMk cId="1491471339" sldId="277"/>
            <ac:spMk id="68" creationId="{E37479BD-6BB6-5FA2-C282-56C0D04831F5}"/>
          </ac:spMkLst>
        </pc:spChg>
        <pc:spChg chg="mod">
          <ac:chgData name="Tjaša Kunčič" userId="98712fb3-0a97-4a18-bdf3-e6e0c8069b80" providerId="ADAL" clId="{DC3A9390-7CF4-4D3B-8085-641414D3A7F3}" dt="2025-09-04T08:39:33.958" v="956" actId="1035"/>
          <ac:spMkLst>
            <pc:docMk/>
            <pc:sldMk cId="1491471339" sldId="277"/>
            <ac:spMk id="69" creationId="{C7EA8EFC-9CE8-2B2F-712E-8EAE1BA65B20}"/>
          </ac:spMkLst>
        </pc:spChg>
        <pc:spChg chg="mod">
          <ac:chgData name="Tjaša Kunčič" userId="98712fb3-0a97-4a18-bdf3-e6e0c8069b80" providerId="ADAL" clId="{DC3A9390-7CF4-4D3B-8085-641414D3A7F3}" dt="2025-09-04T08:39:33.958" v="956" actId="1035"/>
          <ac:spMkLst>
            <pc:docMk/>
            <pc:sldMk cId="1491471339" sldId="277"/>
            <ac:spMk id="70" creationId="{A3EDC4A6-53A5-FB22-2646-A2499EFEA174}"/>
          </ac:spMkLst>
        </pc:spChg>
        <pc:spChg chg="mod">
          <ac:chgData name="Tjaša Kunčič" userId="98712fb3-0a97-4a18-bdf3-e6e0c8069b80" providerId="ADAL" clId="{DC3A9390-7CF4-4D3B-8085-641414D3A7F3}" dt="2025-09-04T08:39:33.958" v="956" actId="1035"/>
          <ac:spMkLst>
            <pc:docMk/>
            <pc:sldMk cId="1491471339" sldId="277"/>
            <ac:spMk id="71" creationId="{3741FDE5-02AF-AB13-2F10-B2CCC1C3F5BF}"/>
          </ac:spMkLst>
        </pc:spChg>
        <pc:spChg chg="mod">
          <ac:chgData name="Tjaša Kunčič" userId="98712fb3-0a97-4a18-bdf3-e6e0c8069b80" providerId="ADAL" clId="{DC3A9390-7CF4-4D3B-8085-641414D3A7F3}" dt="2025-09-04T08:39:33.958" v="956" actId="1035"/>
          <ac:spMkLst>
            <pc:docMk/>
            <pc:sldMk cId="1491471339" sldId="277"/>
            <ac:spMk id="72" creationId="{D22F25A9-C7BF-26CD-33B0-0C415AF324EF}"/>
          </ac:spMkLst>
        </pc:spChg>
        <pc:spChg chg="mod">
          <ac:chgData name="Tjaša Kunčič" userId="98712fb3-0a97-4a18-bdf3-e6e0c8069b80" providerId="ADAL" clId="{DC3A9390-7CF4-4D3B-8085-641414D3A7F3}" dt="2025-09-04T08:39:33.958" v="956" actId="1035"/>
          <ac:spMkLst>
            <pc:docMk/>
            <pc:sldMk cId="1491471339" sldId="277"/>
            <ac:spMk id="73" creationId="{8E26E068-625F-3546-464F-6F5614EC44DF}"/>
          </ac:spMkLst>
        </pc:spChg>
        <pc:spChg chg="mod">
          <ac:chgData name="Tjaša Kunčič" userId="98712fb3-0a97-4a18-bdf3-e6e0c8069b80" providerId="ADAL" clId="{DC3A9390-7CF4-4D3B-8085-641414D3A7F3}" dt="2025-09-04T08:39:33.958" v="956" actId="1035"/>
          <ac:spMkLst>
            <pc:docMk/>
            <pc:sldMk cId="1491471339" sldId="277"/>
            <ac:spMk id="74" creationId="{491386C5-62BF-B53B-813B-A5EC48EED396}"/>
          </ac:spMkLst>
        </pc:spChg>
        <pc:spChg chg="mod">
          <ac:chgData name="Tjaša Kunčič" userId="98712fb3-0a97-4a18-bdf3-e6e0c8069b80" providerId="ADAL" clId="{DC3A9390-7CF4-4D3B-8085-641414D3A7F3}" dt="2025-09-04T08:39:33.958" v="956" actId="1035"/>
          <ac:spMkLst>
            <pc:docMk/>
            <pc:sldMk cId="1491471339" sldId="277"/>
            <ac:spMk id="75" creationId="{3C77288D-315B-A044-AAE3-34E308FA2ABC}"/>
          </ac:spMkLst>
        </pc:spChg>
        <pc:spChg chg="mod">
          <ac:chgData name="Tjaša Kunčič" userId="98712fb3-0a97-4a18-bdf3-e6e0c8069b80" providerId="ADAL" clId="{DC3A9390-7CF4-4D3B-8085-641414D3A7F3}" dt="2025-09-04T08:39:05.255" v="882" actId="1076"/>
          <ac:spMkLst>
            <pc:docMk/>
            <pc:sldMk cId="1491471339" sldId="277"/>
            <ac:spMk id="76" creationId="{3A4F498B-B23B-E785-5261-822E864BD4D5}"/>
          </ac:spMkLst>
        </pc:spChg>
        <pc:spChg chg="mod">
          <ac:chgData name="Tjaša Kunčič" userId="98712fb3-0a97-4a18-bdf3-e6e0c8069b80" providerId="ADAL" clId="{DC3A9390-7CF4-4D3B-8085-641414D3A7F3}" dt="2025-09-04T08:39:05.255" v="882" actId="1076"/>
          <ac:spMkLst>
            <pc:docMk/>
            <pc:sldMk cId="1491471339" sldId="277"/>
            <ac:spMk id="77" creationId="{BF77BF29-F4D4-9C5B-322A-78B31BCA1A42}"/>
          </ac:spMkLst>
        </pc:spChg>
        <pc:grpChg chg="mod">
          <ac:chgData name="Tjaša Kunčič" userId="98712fb3-0a97-4a18-bdf3-e6e0c8069b80" providerId="ADAL" clId="{DC3A9390-7CF4-4D3B-8085-641414D3A7F3}" dt="2025-09-04T08:39:20.791" v="925" actId="1035"/>
          <ac:grpSpMkLst>
            <pc:docMk/>
            <pc:sldMk cId="1491471339" sldId="277"/>
            <ac:grpSpMk id="51" creationId="{683A113B-197D-C88D-51C5-90F55C9E65A3}"/>
          </ac:grpSpMkLst>
        </pc:grpChg>
        <pc:grpChg chg="mod">
          <ac:chgData name="Tjaša Kunčič" userId="98712fb3-0a97-4a18-bdf3-e6e0c8069b80" providerId="ADAL" clId="{DC3A9390-7CF4-4D3B-8085-641414D3A7F3}" dt="2025-09-04T08:39:20.791" v="925" actId="1035"/>
          <ac:grpSpMkLst>
            <pc:docMk/>
            <pc:sldMk cId="1491471339" sldId="277"/>
            <ac:grpSpMk id="54" creationId="{CDF1780B-9829-61AA-EA3F-20CB3DCBE4D8}"/>
          </ac:grpSpMkLst>
        </pc:grpChg>
        <pc:grpChg chg="mod">
          <ac:chgData name="Tjaša Kunčič" userId="98712fb3-0a97-4a18-bdf3-e6e0c8069b80" providerId="ADAL" clId="{DC3A9390-7CF4-4D3B-8085-641414D3A7F3}" dt="2025-09-04T08:39:05.255" v="882" actId="1076"/>
          <ac:grpSpMkLst>
            <pc:docMk/>
            <pc:sldMk cId="1491471339" sldId="277"/>
            <ac:grpSpMk id="57" creationId="{4D59B5DF-0B46-2D1D-8E98-F94B3374A83E}"/>
          </ac:grpSpMkLst>
        </pc:grpChg>
        <pc:grpChg chg="mod">
          <ac:chgData name="Tjaša Kunčič" userId="98712fb3-0a97-4a18-bdf3-e6e0c8069b80" providerId="ADAL" clId="{DC3A9390-7CF4-4D3B-8085-641414D3A7F3}" dt="2025-09-04T08:39:05.255" v="882" actId="1076"/>
          <ac:grpSpMkLst>
            <pc:docMk/>
            <pc:sldMk cId="1491471339" sldId="277"/>
            <ac:grpSpMk id="60" creationId="{97F7DBE1-0012-05EB-7F6F-20AB8FD9DF9D}"/>
          </ac:grpSpMkLst>
        </pc:grpChg>
        <pc:grpChg chg="mod">
          <ac:chgData name="Tjaša Kunčič" userId="98712fb3-0a97-4a18-bdf3-e6e0c8069b80" providerId="ADAL" clId="{DC3A9390-7CF4-4D3B-8085-641414D3A7F3}" dt="2025-09-04T08:39:05.255" v="882" actId="1076"/>
          <ac:grpSpMkLst>
            <pc:docMk/>
            <pc:sldMk cId="1491471339" sldId="277"/>
            <ac:grpSpMk id="63" creationId="{D237AE9C-A314-8BB5-F4D4-AEDF91B0B24C}"/>
          </ac:grpSpMkLst>
        </pc:grpChg>
        <pc:grpChg chg="mod">
          <ac:chgData name="Tjaša Kunčič" userId="98712fb3-0a97-4a18-bdf3-e6e0c8069b80" providerId="ADAL" clId="{DC3A9390-7CF4-4D3B-8085-641414D3A7F3}" dt="2025-09-04T08:39:20.791" v="925" actId="1035"/>
          <ac:grpSpMkLst>
            <pc:docMk/>
            <pc:sldMk cId="1491471339" sldId="277"/>
            <ac:grpSpMk id="78" creationId="{51F6A41A-A608-939E-61F5-9409E6525F76}"/>
          </ac:grpSpMkLst>
        </pc:grpChg>
      </pc:sldChg>
      <pc:sldChg chg="modSp add mod ord">
        <pc:chgData name="Tjaša Kunčič" userId="98712fb3-0a97-4a18-bdf3-e6e0c8069b80" providerId="ADAL" clId="{DC3A9390-7CF4-4D3B-8085-641414D3A7F3}" dt="2025-09-04T08:41:56.578" v="1030" actId="20577"/>
        <pc:sldMkLst>
          <pc:docMk/>
          <pc:sldMk cId="1822599233" sldId="278"/>
        </pc:sldMkLst>
        <pc:spChg chg="mod">
          <ac:chgData name="Tjaša Kunčič" userId="98712fb3-0a97-4a18-bdf3-e6e0c8069b80" providerId="ADAL" clId="{DC3A9390-7CF4-4D3B-8085-641414D3A7F3}" dt="2025-09-04T08:41:41.458" v="1016" actId="20577"/>
          <ac:spMkLst>
            <pc:docMk/>
            <pc:sldMk cId="1822599233" sldId="278"/>
            <ac:spMk id="2" creationId="{F391FD0C-C699-6B02-31AE-9419CC8549FA}"/>
          </ac:spMkLst>
        </pc:spChg>
        <pc:spChg chg="mod">
          <ac:chgData name="Tjaša Kunčič" userId="98712fb3-0a97-4a18-bdf3-e6e0c8069b80" providerId="ADAL" clId="{DC3A9390-7CF4-4D3B-8085-641414D3A7F3}" dt="2025-09-04T08:41:56.578" v="1030" actId="20577"/>
          <ac:spMkLst>
            <pc:docMk/>
            <pc:sldMk cId="1822599233" sldId="278"/>
            <ac:spMk id="3" creationId="{2052CD31-2D2E-041E-D5D9-8382E74EB132}"/>
          </ac:spMkLst>
        </pc:spChg>
      </pc:sldChg>
      <pc:sldChg chg="modSp add mod">
        <pc:chgData name="Tjaša Kunčič" userId="98712fb3-0a97-4a18-bdf3-e6e0c8069b80" providerId="ADAL" clId="{DC3A9390-7CF4-4D3B-8085-641414D3A7F3}" dt="2025-09-04T08:42:54.514" v="1089" actId="20577"/>
        <pc:sldMkLst>
          <pc:docMk/>
          <pc:sldMk cId="1610917807" sldId="279"/>
        </pc:sldMkLst>
        <pc:spChg chg="mod">
          <ac:chgData name="Tjaša Kunčič" userId="98712fb3-0a97-4a18-bdf3-e6e0c8069b80" providerId="ADAL" clId="{DC3A9390-7CF4-4D3B-8085-641414D3A7F3}" dt="2025-09-04T08:42:46.392" v="1077" actId="20577"/>
          <ac:spMkLst>
            <pc:docMk/>
            <pc:sldMk cId="1610917807" sldId="279"/>
            <ac:spMk id="2" creationId="{825F97BA-D00F-98F3-81BD-9BC544647FA2}"/>
          </ac:spMkLst>
        </pc:spChg>
        <pc:spChg chg="mod">
          <ac:chgData name="Tjaša Kunčič" userId="98712fb3-0a97-4a18-bdf3-e6e0c8069b80" providerId="ADAL" clId="{DC3A9390-7CF4-4D3B-8085-641414D3A7F3}" dt="2025-09-04T08:42:54.514" v="1089" actId="20577"/>
          <ac:spMkLst>
            <pc:docMk/>
            <pc:sldMk cId="1610917807" sldId="279"/>
            <ac:spMk id="3" creationId="{10B29CBD-C9B5-B517-A4EC-AEE31764089D}"/>
          </ac:spMkLst>
        </pc:spChg>
      </pc:sldChg>
      <pc:sldChg chg="delSp modSp add mod">
        <pc:chgData name="Tjaša Kunčič" userId="98712fb3-0a97-4a18-bdf3-e6e0c8069b80" providerId="ADAL" clId="{DC3A9390-7CF4-4D3B-8085-641414D3A7F3}" dt="2025-09-04T08:43:10.941" v="1107" actId="1035"/>
        <pc:sldMkLst>
          <pc:docMk/>
          <pc:sldMk cId="4013200233" sldId="280"/>
        </pc:sldMkLst>
      </pc:sldChg>
      <pc:sldChg chg="add">
        <pc:chgData name="Tjaša Kunčič" userId="98712fb3-0a97-4a18-bdf3-e6e0c8069b80" providerId="ADAL" clId="{DC3A9390-7CF4-4D3B-8085-641414D3A7F3}" dt="2025-09-04T08:42:31.961" v="1038"/>
        <pc:sldMkLst>
          <pc:docMk/>
          <pc:sldMk cId="1292017712" sldId="281"/>
        </pc:sldMkLst>
      </pc:sldChg>
      <pc:sldChg chg="modSp add mod">
        <pc:chgData name="Tjaša Kunčič" userId="98712fb3-0a97-4a18-bdf3-e6e0c8069b80" providerId="ADAL" clId="{DC3A9390-7CF4-4D3B-8085-641414D3A7F3}" dt="2025-09-04T08:44:20.899" v="1182" actId="20577"/>
        <pc:sldMkLst>
          <pc:docMk/>
          <pc:sldMk cId="2164119283" sldId="282"/>
        </pc:sldMkLst>
        <pc:spChg chg="mod">
          <ac:chgData name="Tjaša Kunčič" userId="98712fb3-0a97-4a18-bdf3-e6e0c8069b80" providerId="ADAL" clId="{DC3A9390-7CF4-4D3B-8085-641414D3A7F3}" dt="2025-09-04T08:43:48.762" v="1145" actId="20577"/>
          <ac:spMkLst>
            <pc:docMk/>
            <pc:sldMk cId="2164119283" sldId="282"/>
            <ac:spMk id="2" creationId="{D90C6C10-7BBD-7C9D-3453-3F2BFB3B783B}"/>
          </ac:spMkLst>
        </pc:spChg>
        <pc:spChg chg="mod">
          <ac:chgData name="Tjaša Kunčič" userId="98712fb3-0a97-4a18-bdf3-e6e0c8069b80" providerId="ADAL" clId="{DC3A9390-7CF4-4D3B-8085-641414D3A7F3}" dt="2025-09-04T08:44:20.899" v="1182" actId="20577"/>
          <ac:spMkLst>
            <pc:docMk/>
            <pc:sldMk cId="2164119283" sldId="282"/>
            <ac:spMk id="3" creationId="{C64D9C71-58AA-2048-CCE4-243B92326FCD}"/>
          </ac:spMkLst>
        </pc:spChg>
      </pc:sldChg>
      <pc:sldChg chg="delSp modSp add mod">
        <pc:chgData name="Tjaša Kunčič" userId="98712fb3-0a97-4a18-bdf3-e6e0c8069b80" providerId="ADAL" clId="{DC3A9390-7CF4-4D3B-8085-641414D3A7F3}" dt="2025-09-04T08:44:05.734" v="1151" actId="1076"/>
        <pc:sldMkLst>
          <pc:docMk/>
          <pc:sldMk cId="4143454279" sldId="283"/>
        </pc:sldMkLst>
        <pc:spChg chg="mod">
          <ac:chgData name="Tjaša Kunčič" userId="98712fb3-0a97-4a18-bdf3-e6e0c8069b80" providerId="ADAL" clId="{DC3A9390-7CF4-4D3B-8085-641414D3A7F3}" dt="2025-09-04T08:44:05.734" v="1151" actId="1076"/>
          <ac:spMkLst>
            <pc:docMk/>
            <pc:sldMk cId="4143454279" sldId="283"/>
            <ac:spMk id="68" creationId="{FDBDF67B-2DA0-A9C0-A1A8-216CF7788F8B}"/>
          </ac:spMkLst>
        </pc:spChg>
        <pc:spChg chg="mod">
          <ac:chgData name="Tjaša Kunčič" userId="98712fb3-0a97-4a18-bdf3-e6e0c8069b80" providerId="ADAL" clId="{DC3A9390-7CF4-4D3B-8085-641414D3A7F3}" dt="2025-09-04T08:44:05.734" v="1151" actId="1076"/>
          <ac:spMkLst>
            <pc:docMk/>
            <pc:sldMk cId="4143454279" sldId="283"/>
            <ac:spMk id="77" creationId="{BA8FEB9C-8F69-6B4C-B0DE-C0DD6050CC2A}"/>
          </ac:spMkLst>
        </pc:spChg>
        <pc:grpChg chg="mod">
          <ac:chgData name="Tjaša Kunčič" userId="98712fb3-0a97-4a18-bdf3-e6e0c8069b80" providerId="ADAL" clId="{DC3A9390-7CF4-4D3B-8085-641414D3A7F3}" dt="2025-09-04T08:44:05.734" v="1151" actId="1076"/>
          <ac:grpSpMkLst>
            <pc:docMk/>
            <pc:sldMk cId="4143454279" sldId="283"/>
            <ac:grpSpMk id="60" creationId="{B5E5CC17-0DE5-2043-6BA5-B56349139E66}"/>
          </ac:grpSpMkLst>
        </pc:grpChg>
      </pc:sldChg>
      <pc:sldChg chg="add">
        <pc:chgData name="Tjaša Kunčič" userId="98712fb3-0a97-4a18-bdf3-e6e0c8069b80" providerId="ADAL" clId="{DC3A9390-7CF4-4D3B-8085-641414D3A7F3}" dt="2025-09-04T08:43:29.913" v="1108"/>
        <pc:sldMkLst>
          <pc:docMk/>
          <pc:sldMk cId="2361242562" sldId="284"/>
        </pc:sldMkLst>
      </pc:sldChg>
      <pc:sldChg chg="modSp add mod">
        <pc:chgData name="Tjaša Kunčič" userId="98712fb3-0a97-4a18-bdf3-e6e0c8069b80" providerId="ADAL" clId="{DC3A9390-7CF4-4D3B-8085-641414D3A7F3}" dt="2025-09-04T08:46:49.597" v="1222" actId="20577"/>
        <pc:sldMkLst>
          <pc:docMk/>
          <pc:sldMk cId="3885214513" sldId="285"/>
        </pc:sldMkLst>
        <pc:spChg chg="mod">
          <ac:chgData name="Tjaša Kunčič" userId="98712fb3-0a97-4a18-bdf3-e6e0c8069b80" providerId="ADAL" clId="{DC3A9390-7CF4-4D3B-8085-641414D3A7F3}" dt="2025-09-04T08:46:49.597" v="1222" actId="20577"/>
          <ac:spMkLst>
            <pc:docMk/>
            <pc:sldMk cId="3885214513" sldId="285"/>
            <ac:spMk id="2" creationId="{C8EA1827-EBE9-0B03-5FDC-3E0B0CFE85FE}"/>
          </ac:spMkLst>
        </pc:spChg>
      </pc:sldChg>
      <pc:sldChg chg="add del">
        <pc:chgData name="Tjaša Kunčič" userId="98712fb3-0a97-4a18-bdf3-e6e0c8069b80" providerId="ADAL" clId="{DC3A9390-7CF4-4D3B-8085-641414D3A7F3}" dt="2025-09-04T08:46:53.208" v="1223" actId="47"/>
        <pc:sldMkLst>
          <pc:docMk/>
          <pc:sldMk cId="2903889295" sldId="286"/>
        </pc:sldMkLst>
      </pc:sldChg>
      <pc:sldChg chg="add">
        <pc:chgData name="Tjaša Kunčič" userId="98712fb3-0a97-4a18-bdf3-e6e0c8069b80" providerId="ADAL" clId="{DC3A9390-7CF4-4D3B-8085-641414D3A7F3}" dt="2025-09-04T08:46:35.620" v="1183"/>
        <pc:sldMkLst>
          <pc:docMk/>
          <pc:sldMk cId="3176731543" sldId="287"/>
        </pc:sldMkLst>
      </pc:sldChg>
      <pc:sldChg chg="delSp modSp add mod">
        <pc:chgData name="Tjaša Kunčič" userId="98712fb3-0a97-4a18-bdf3-e6e0c8069b80" providerId="ADAL" clId="{DC3A9390-7CF4-4D3B-8085-641414D3A7F3}" dt="2025-09-04T08:47:50.775" v="1277" actId="1035"/>
        <pc:sldMkLst>
          <pc:docMk/>
          <pc:sldMk cId="1590779780" sldId="288"/>
        </pc:sldMkLst>
        <pc:spChg chg="mod">
          <ac:chgData name="Tjaša Kunčič" userId="98712fb3-0a97-4a18-bdf3-e6e0c8069b80" providerId="ADAL" clId="{DC3A9390-7CF4-4D3B-8085-641414D3A7F3}" dt="2025-09-04T08:47:50.775" v="1277" actId="1035"/>
          <ac:spMkLst>
            <pc:docMk/>
            <pc:sldMk cId="1590779780" sldId="288"/>
            <ac:spMk id="68" creationId="{BC933CFF-1FEC-8DBA-AFA0-DB74E38D5CD0}"/>
          </ac:spMkLst>
        </pc:spChg>
        <pc:spChg chg="mod">
          <ac:chgData name="Tjaša Kunčič" userId="98712fb3-0a97-4a18-bdf3-e6e0c8069b80" providerId="ADAL" clId="{DC3A9390-7CF4-4D3B-8085-641414D3A7F3}" dt="2025-09-04T08:47:50.775" v="1277" actId="1035"/>
          <ac:spMkLst>
            <pc:docMk/>
            <pc:sldMk cId="1590779780" sldId="288"/>
            <ac:spMk id="72" creationId="{760FC15A-B6B7-A44B-BF29-EDDD227AFA62}"/>
          </ac:spMkLst>
        </pc:spChg>
        <pc:spChg chg="mod">
          <ac:chgData name="Tjaša Kunčič" userId="98712fb3-0a97-4a18-bdf3-e6e0c8069b80" providerId="ADAL" clId="{DC3A9390-7CF4-4D3B-8085-641414D3A7F3}" dt="2025-09-04T08:47:50.775" v="1277" actId="1035"/>
          <ac:spMkLst>
            <pc:docMk/>
            <pc:sldMk cId="1590779780" sldId="288"/>
            <ac:spMk id="73" creationId="{292FBDF1-5F36-E4B1-E7D7-A6002D88BE29}"/>
          </ac:spMkLst>
        </pc:spChg>
        <pc:spChg chg="mod">
          <ac:chgData name="Tjaša Kunčič" userId="98712fb3-0a97-4a18-bdf3-e6e0c8069b80" providerId="ADAL" clId="{DC3A9390-7CF4-4D3B-8085-641414D3A7F3}" dt="2025-09-04T08:47:50.775" v="1277" actId="1035"/>
          <ac:spMkLst>
            <pc:docMk/>
            <pc:sldMk cId="1590779780" sldId="288"/>
            <ac:spMk id="74" creationId="{3434DA3E-BF89-78A0-6B41-5385FCEBA07F}"/>
          </ac:spMkLst>
        </pc:spChg>
        <pc:spChg chg="mod">
          <ac:chgData name="Tjaša Kunčič" userId="98712fb3-0a97-4a18-bdf3-e6e0c8069b80" providerId="ADAL" clId="{DC3A9390-7CF4-4D3B-8085-641414D3A7F3}" dt="2025-09-04T08:47:50.775" v="1277" actId="1035"/>
          <ac:spMkLst>
            <pc:docMk/>
            <pc:sldMk cId="1590779780" sldId="288"/>
            <ac:spMk id="75" creationId="{D47A6F6E-6FC2-1D32-BAD9-C082213B29C7}"/>
          </ac:spMkLst>
        </pc:spChg>
        <pc:spChg chg="mod">
          <ac:chgData name="Tjaša Kunčič" userId="98712fb3-0a97-4a18-bdf3-e6e0c8069b80" providerId="ADAL" clId="{DC3A9390-7CF4-4D3B-8085-641414D3A7F3}" dt="2025-09-04T08:47:50.775" v="1277" actId="1035"/>
          <ac:spMkLst>
            <pc:docMk/>
            <pc:sldMk cId="1590779780" sldId="288"/>
            <ac:spMk id="77" creationId="{13F17A64-D6C6-D02C-3784-9D5B916DE630}"/>
          </ac:spMkLst>
        </pc:spChg>
        <pc:grpChg chg="mod">
          <ac:chgData name="Tjaša Kunčič" userId="98712fb3-0a97-4a18-bdf3-e6e0c8069b80" providerId="ADAL" clId="{DC3A9390-7CF4-4D3B-8085-641414D3A7F3}" dt="2025-09-04T08:47:50.775" v="1277" actId="1035"/>
          <ac:grpSpMkLst>
            <pc:docMk/>
            <pc:sldMk cId="1590779780" sldId="288"/>
            <ac:grpSpMk id="54" creationId="{F1F8FB90-3112-A16F-35A7-112D256022A6}"/>
          </ac:grpSpMkLst>
        </pc:grpChg>
        <pc:grpChg chg="mod">
          <ac:chgData name="Tjaša Kunčič" userId="98712fb3-0a97-4a18-bdf3-e6e0c8069b80" providerId="ADAL" clId="{DC3A9390-7CF4-4D3B-8085-641414D3A7F3}" dt="2025-09-04T08:47:50.775" v="1277" actId="1035"/>
          <ac:grpSpMkLst>
            <pc:docMk/>
            <pc:sldMk cId="1590779780" sldId="288"/>
            <ac:grpSpMk id="60" creationId="{77E86BB8-4A4A-3B04-20BD-D8248AA2341E}"/>
          </ac:grpSpMkLst>
        </pc:grpChg>
        <pc:grpChg chg="mod">
          <ac:chgData name="Tjaša Kunčič" userId="98712fb3-0a97-4a18-bdf3-e6e0c8069b80" providerId="ADAL" clId="{DC3A9390-7CF4-4D3B-8085-641414D3A7F3}" dt="2025-09-04T08:47:50.775" v="1277" actId="1035"/>
          <ac:grpSpMkLst>
            <pc:docMk/>
            <pc:sldMk cId="1590779780" sldId="288"/>
            <ac:grpSpMk id="78" creationId="{6CAB268D-4E27-25D3-AEE9-A4823402BA59}"/>
          </ac:grpSpMkLst>
        </pc:grpChg>
      </pc:sldChg>
      <pc:sldChg chg="del">
        <pc:chgData name="Tjaša Kunčič" userId="98712fb3-0a97-4a18-bdf3-e6e0c8069b80" providerId="ADAL" clId="{DC3A9390-7CF4-4D3B-8085-641414D3A7F3}" dt="2025-09-04T07:40:18.578" v="0" actId="47"/>
        <pc:sldMkLst>
          <pc:docMk/>
          <pc:sldMk cId="3255490665" sldId="296"/>
        </pc:sldMkLst>
      </pc:sldChg>
      <pc:sldChg chg="del">
        <pc:chgData name="Tjaša Kunčič" userId="98712fb3-0a97-4a18-bdf3-e6e0c8069b80" providerId="ADAL" clId="{DC3A9390-7CF4-4D3B-8085-641414D3A7F3}" dt="2025-09-04T07:40:18.578" v="0" actId="47"/>
        <pc:sldMkLst>
          <pc:docMk/>
          <pc:sldMk cId="4000774068" sldId="318"/>
        </pc:sldMkLst>
      </pc:sldChg>
      <pc:sldChg chg="del">
        <pc:chgData name="Tjaša Kunčič" userId="98712fb3-0a97-4a18-bdf3-e6e0c8069b80" providerId="ADAL" clId="{DC3A9390-7CF4-4D3B-8085-641414D3A7F3}" dt="2025-09-04T07:40:18.578" v="0" actId="47"/>
        <pc:sldMkLst>
          <pc:docMk/>
          <pc:sldMk cId="2943027365" sldId="319"/>
        </pc:sldMkLst>
      </pc:sldChg>
      <pc:sldChg chg="del">
        <pc:chgData name="Tjaša Kunčič" userId="98712fb3-0a97-4a18-bdf3-e6e0c8069b80" providerId="ADAL" clId="{DC3A9390-7CF4-4D3B-8085-641414D3A7F3}" dt="2025-09-04T07:40:18.578" v="0" actId="47"/>
        <pc:sldMkLst>
          <pc:docMk/>
          <pc:sldMk cId="3916282119" sldId="320"/>
        </pc:sldMkLst>
      </pc:sldChg>
      <pc:sldChg chg="del">
        <pc:chgData name="Tjaša Kunčič" userId="98712fb3-0a97-4a18-bdf3-e6e0c8069b80" providerId="ADAL" clId="{DC3A9390-7CF4-4D3B-8085-641414D3A7F3}" dt="2025-09-04T07:40:18.578" v="0" actId="47"/>
        <pc:sldMkLst>
          <pc:docMk/>
          <pc:sldMk cId="1250529520" sldId="321"/>
        </pc:sldMkLst>
      </pc:sldChg>
      <pc:sldChg chg="del">
        <pc:chgData name="Tjaša Kunčič" userId="98712fb3-0a97-4a18-bdf3-e6e0c8069b80" providerId="ADAL" clId="{DC3A9390-7CF4-4D3B-8085-641414D3A7F3}" dt="2025-09-04T07:40:18.578" v="0" actId="47"/>
        <pc:sldMkLst>
          <pc:docMk/>
          <pc:sldMk cId="1200492907" sldId="322"/>
        </pc:sldMkLst>
      </pc:sldChg>
      <pc:sldChg chg="del">
        <pc:chgData name="Tjaša Kunčič" userId="98712fb3-0a97-4a18-bdf3-e6e0c8069b80" providerId="ADAL" clId="{DC3A9390-7CF4-4D3B-8085-641414D3A7F3}" dt="2025-09-04T07:40:18.578" v="0" actId="47"/>
        <pc:sldMkLst>
          <pc:docMk/>
          <pc:sldMk cId="1665052436" sldId="323"/>
        </pc:sldMkLst>
      </pc:sldChg>
      <pc:sldChg chg="del">
        <pc:chgData name="Tjaša Kunčič" userId="98712fb3-0a97-4a18-bdf3-e6e0c8069b80" providerId="ADAL" clId="{DC3A9390-7CF4-4D3B-8085-641414D3A7F3}" dt="2025-09-04T07:40:18.578" v="0" actId="47"/>
        <pc:sldMkLst>
          <pc:docMk/>
          <pc:sldMk cId="1620207696" sldId="2617"/>
        </pc:sldMkLst>
      </pc:sldChg>
      <pc:sldChg chg="del">
        <pc:chgData name="Tjaša Kunčič" userId="98712fb3-0a97-4a18-bdf3-e6e0c8069b80" providerId="ADAL" clId="{DC3A9390-7CF4-4D3B-8085-641414D3A7F3}" dt="2025-09-04T07:40:18.578" v="0" actId="47"/>
        <pc:sldMkLst>
          <pc:docMk/>
          <pc:sldMk cId="3318043343" sldId="2618"/>
        </pc:sldMkLst>
      </pc:sldChg>
      <pc:sldChg chg="del">
        <pc:chgData name="Tjaša Kunčič" userId="98712fb3-0a97-4a18-bdf3-e6e0c8069b80" providerId="ADAL" clId="{DC3A9390-7CF4-4D3B-8085-641414D3A7F3}" dt="2025-09-04T07:40:18.578" v="0" actId="47"/>
        <pc:sldMkLst>
          <pc:docMk/>
          <pc:sldMk cId="4003395629" sldId="2619"/>
        </pc:sldMkLst>
      </pc:sldChg>
      <pc:sldChg chg="del">
        <pc:chgData name="Tjaša Kunčič" userId="98712fb3-0a97-4a18-bdf3-e6e0c8069b80" providerId="ADAL" clId="{DC3A9390-7CF4-4D3B-8085-641414D3A7F3}" dt="2025-09-04T07:40:18.578" v="0" actId="47"/>
        <pc:sldMkLst>
          <pc:docMk/>
          <pc:sldMk cId="1315538723" sldId="2620"/>
        </pc:sldMkLst>
      </pc:sldChg>
      <pc:sldChg chg="del">
        <pc:chgData name="Tjaša Kunčič" userId="98712fb3-0a97-4a18-bdf3-e6e0c8069b80" providerId="ADAL" clId="{DC3A9390-7CF4-4D3B-8085-641414D3A7F3}" dt="2025-09-04T07:40:18.578" v="0" actId="47"/>
        <pc:sldMkLst>
          <pc:docMk/>
          <pc:sldMk cId="1776406807" sldId="2622"/>
        </pc:sldMkLst>
      </pc:sldChg>
      <pc:sldChg chg="del">
        <pc:chgData name="Tjaša Kunčič" userId="98712fb3-0a97-4a18-bdf3-e6e0c8069b80" providerId="ADAL" clId="{DC3A9390-7CF4-4D3B-8085-641414D3A7F3}" dt="2025-09-04T07:40:18.578" v="0" actId="47"/>
        <pc:sldMkLst>
          <pc:docMk/>
          <pc:sldMk cId="3652241302" sldId="2625"/>
        </pc:sldMkLst>
      </pc:sldChg>
      <pc:sldChg chg="del">
        <pc:chgData name="Tjaša Kunčič" userId="98712fb3-0a97-4a18-bdf3-e6e0c8069b80" providerId="ADAL" clId="{DC3A9390-7CF4-4D3B-8085-641414D3A7F3}" dt="2025-09-04T07:40:18.578" v="0" actId="47"/>
        <pc:sldMkLst>
          <pc:docMk/>
          <pc:sldMk cId="810230955" sldId="2627"/>
        </pc:sldMkLst>
      </pc:sldChg>
      <pc:sldChg chg="del">
        <pc:chgData name="Tjaša Kunčič" userId="98712fb3-0a97-4a18-bdf3-e6e0c8069b80" providerId="ADAL" clId="{DC3A9390-7CF4-4D3B-8085-641414D3A7F3}" dt="2025-09-04T07:40:18.578" v="0" actId="47"/>
        <pc:sldMkLst>
          <pc:docMk/>
          <pc:sldMk cId="194228491" sldId="2628"/>
        </pc:sldMkLst>
      </pc:sldChg>
      <pc:sldChg chg="del">
        <pc:chgData name="Tjaša Kunčič" userId="98712fb3-0a97-4a18-bdf3-e6e0c8069b80" providerId="ADAL" clId="{DC3A9390-7CF4-4D3B-8085-641414D3A7F3}" dt="2025-09-04T07:40:18.578" v="0" actId="47"/>
        <pc:sldMkLst>
          <pc:docMk/>
          <pc:sldMk cId="864154454" sldId="2635"/>
        </pc:sldMkLst>
      </pc:sldChg>
      <pc:sldChg chg="del">
        <pc:chgData name="Tjaša Kunčič" userId="98712fb3-0a97-4a18-bdf3-e6e0c8069b80" providerId="ADAL" clId="{DC3A9390-7CF4-4D3B-8085-641414D3A7F3}" dt="2025-09-04T07:40:18.578" v="0" actId="47"/>
        <pc:sldMkLst>
          <pc:docMk/>
          <pc:sldMk cId="3639216634" sldId="2644"/>
        </pc:sldMkLst>
      </pc:sldChg>
      <pc:sldChg chg="del">
        <pc:chgData name="Tjaša Kunčič" userId="98712fb3-0a97-4a18-bdf3-e6e0c8069b80" providerId="ADAL" clId="{DC3A9390-7CF4-4D3B-8085-641414D3A7F3}" dt="2025-09-04T07:40:18.578" v="0" actId="47"/>
        <pc:sldMkLst>
          <pc:docMk/>
          <pc:sldMk cId="444208538" sldId="2646"/>
        </pc:sldMkLst>
      </pc:sldChg>
      <pc:sldChg chg="del">
        <pc:chgData name="Tjaša Kunčič" userId="98712fb3-0a97-4a18-bdf3-e6e0c8069b80" providerId="ADAL" clId="{DC3A9390-7CF4-4D3B-8085-641414D3A7F3}" dt="2025-09-04T07:40:18.578" v="0" actId="47"/>
        <pc:sldMkLst>
          <pc:docMk/>
          <pc:sldMk cId="3800722388" sldId="2648"/>
        </pc:sldMkLst>
      </pc:sldChg>
      <pc:sldChg chg="del">
        <pc:chgData name="Tjaša Kunčič" userId="98712fb3-0a97-4a18-bdf3-e6e0c8069b80" providerId="ADAL" clId="{DC3A9390-7CF4-4D3B-8085-641414D3A7F3}" dt="2025-09-04T07:40:18.578" v="0" actId="47"/>
        <pc:sldMkLst>
          <pc:docMk/>
          <pc:sldMk cId="4104041649" sldId="2649"/>
        </pc:sldMkLst>
      </pc:sldChg>
      <pc:sldChg chg="del">
        <pc:chgData name="Tjaša Kunčič" userId="98712fb3-0a97-4a18-bdf3-e6e0c8069b80" providerId="ADAL" clId="{DC3A9390-7CF4-4D3B-8085-641414D3A7F3}" dt="2025-09-04T07:40:18.578" v="0" actId="47"/>
        <pc:sldMkLst>
          <pc:docMk/>
          <pc:sldMk cId="1829623390" sldId="2650"/>
        </pc:sldMkLst>
      </pc:sldChg>
      <pc:sldChg chg="del">
        <pc:chgData name="Tjaša Kunčič" userId="98712fb3-0a97-4a18-bdf3-e6e0c8069b80" providerId="ADAL" clId="{DC3A9390-7CF4-4D3B-8085-641414D3A7F3}" dt="2025-09-04T07:40:18.578" v="0" actId="47"/>
        <pc:sldMkLst>
          <pc:docMk/>
          <pc:sldMk cId="37423790" sldId="2651"/>
        </pc:sldMkLst>
      </pc:sldChg>
      <pc:sldChg chg="del">
        <pc:chgData name="Tjaša Kunčič" userId="98712fb3-0a97-4a18-bdf3-e6e0c8069b80" providerId="ADAL" clId="{DC3A9390-7CF4-4D3B-8085-641414D3A7F3}" dt="2025-09-04T07:40:18.578" v="0" actId="47"/>
        <pc:sldMkLst>
          <pc:docMk/>
          <pc:sldMk cId="714112206" sldId="2652"/>
        </pc:sldMkLst>
      </pc:sldChg>
      <pc:sldChg chg="del">
        <pc:chgData name="Tjaša Kunčič" userId="98712fb3-0a97-4a18-bdf3-e6e0c8069b80" providerId="ADAL" clId="{DC3A9390-7CF4-4D3B-8085-641414D3A7F3}" dt="2025-09-04T07:40:18.578" v="0" actId="47"/>
        <pc:sldMkLst>
          <pc:docMk/>
          <pc:sldMk cId="493670119" sldId="2653"/>
        </pc:sldMkLst>
      </pc:sldChg>
      <pc:sldChg chg="del">
        <pc:chgData name="Tjaša Kunčič" userId="98712fb3-0a97-4a18-bdf3-e6e0c8069b80" providerId="ADAL" clId="{DC3A9390-7CF4-4D3B-8085-641414D3A7F3}" dt="2025-09-04T07:40:18.578" v="0" actId="47"/>
        <pc:sldMkLst>
          <pc:docMk/>
          <pc:sldMk cId="4066727020" sldId="2654"/>
        </pc:sldMkLst>
      </pc:sldChg>
      <pc:sldChg chg="del">
        <pc:chgData name="Tjaša Kunčič" userId="98712fb3-0a97-4a18-bdf3-e6e0c8069b80" providerId="ADAL" clId="{DC3A9390-7CF4-4D3B-8085-641414D3A7F3}" dt="2025-09-04T07:40:18.578" v="0" actId="47"/>
        <pc:sldMkLst>
          <pc:docMk/>
          <pc:sldMk cId="3727883323" sldId="2655"/>
        </pc:sldMkLst>
      </pc:sldChg>
      <pc:sldChg chg="del">
        <pc:chgData name="Tjaša Kunčič" userId="98712fb3-0a97-4a18-bdf3-e6e0c8069b80" providerId="ADAL" clId="{DC3A9390-7CF4-4D3B-8085-641414D3A7F3}" dt="2025-09-04T07:40:18.578" v="0" actId="47"/>
        <pc:sldMkLst>
          <pc:docMk/>
          <pc:sldMk cId="3800515195" sldId="2656"/>
        </pc:sldMkLst>
      </pc:sldChg>
      <pc:sldChg chg="del">
        <pc:chgData name="Tjaša Kunčič" userId="98712fb3-0a97-4a18-bdf3-e6e0c8069b80" providerId="ADAL" clId="{DC3A9390-7CF4-4D3B-8085-641414D3A7F3}" dt="2025-09-04T07:40:18.578" v="0" actId="47"/>
        <pc:sldMkLst>
          <pc:docMk/>
          <pc:sldMk cId="3086584856" sldId="2657"/>
        </pc:sldMkLst>
      </pc:sldChg>
      <pc:sldChg chg="del">
        <pc:chgData name="Tjaša Kunčič" userId="98712fb3-0a97-4a18-bdf3-e6e0c8069b80" providerId="ADAL" clId="{DC3A9390-7CF4-4D3B-8085-641414D3A7F3}" dt="2025-09-04T07:40:18.578" v="0" actId="47"/>
        <pc:sldMkLst>
          <pc:docMk/>
          <pc:sldMk cId="2677704993" sldId="2658"/>
        </pc:sldMkLst>
      </pc:sldChg>
      <pc:sldMasterChg chg="addSldLayout delSldLayout modSldLayout">
        <pc:chgData name="Tjaša Kunčič" userId="98712fb3-0a97-4a18-bdf3-e6e0c8069b80" providerId="ADAL" clId="{DC3A9390-7CF4-4D3B-8085-641414D3A7F3}" dt="2025-09-04T08:48:32.153" v="1278" actId="14100"/>
        <pc:sldMasterMkLst>
          <pc:docMk/>
          <pc:sldMasterMk cId="3981021496" sldId="2147483766"/>
        </pc:sldMasterMkLst>
        <pc:sldLayoutChg chg="addSp modSp mod">
          <pc:chgData name="Tjaša Kunčič" userId="98712fb3-0a97-4a18-bdf3-e6e0c8069b80" providerId="ADAL" clId="{DC3A9390-7CF4-4D3B-8085-641414D3A7F3}" dt="2025-09-04T07:52:14.305" v="38"/>
          <pc:sldLayoutMkLst>
            <pc:docMk/>
            <pc:sldMasterMk cId="3981021496" sldId="2147483766"/>
            <pc:sldLayoutMk cId="3970810597" sldId="2147483704"/>
          </pc:sldLayoutMkLst>
          <pc:spChg chg="mod">
            <ac:chgData name="Tjaša Kunčič" userId="98712fb3-0a97-4a18-bdf3-e6e0c8069b80" providerId="ADAL" clId="{DC3A9390-7CF4-4D3B-8085-641414D3A7F3}" dt="2025-09-04T07:50:05.027" v="24" actId="208"/>
            <ac:spMkLst>
              <pc:docMk/>
              <pc:sldMasterMk cId="3981021496" sldId="2147483766"/>
              <pc:sldLayoutMk cId="3970810597" sldId="2147483704"/>
              <ac:spMk id="10" creationId="{2683CBB0-468F-4DD2-853B-FBFFA91B662E}"/>
            </ac:spMkLst>
          </pc:spChg>
          <pc:picChg chg="add mod">
            <ac:chgData name="Tjaša Kunčič" userId="98712fb3-0a97-4a18-bdf3-e6e0c8069b80" providerId="ADAL" clId="{DC3A9390-7CF4-4D3B-8085-641414D3A7F3}" dt="2025-09-04T07:52:14.305" v="38"/>
            <ac:picMkLst>
              <pc:docMk/>
              <pc:sldMasterMk cId="3981021496" sldId="2147483766"/>
              <pc:sldLayoutMk cId="3970810597" sldId="2147483704"/>
              <ac:picMk id="3" creationId="{41D1BFE0-BB0D-29AE-9DBE-B8630450250D}"/>
            </ac:picMkLst>
          </pc:picChg>
        </pc:sldLayoutChg>
        <pc:sldLayoutChg chg="addSp delSp modSp mod">
          <pc:chgData name="Tjaša Kunčič" userId="98712fb3-0a97-4a18-bdf3-e6e0c8069b80" providerId="ADAL" clId="{DC3A9390-7CF4-4D3B-8085-641414D3A7F3}" dt="2025-09-04T07:53:26.142" v="80" actId="167"/>
          <pc:sldLayoutMkLst>
            <pc:docMk/>
            <pc:sldMasterMk cId="3981021496" sldId="2147483766"/>
            <pc:sldLayoutMk cId="638410284" sldId="2147483718"/>
          </pc:sldLayoutMkLst>
          <pc:spChg chg="ord">
            <ac:chgData name="Tjaša Kunčič" userId="98712fb3-0a97-4a18-bdf3-e6e0c8069b80" providerId="ADAL" clId="{DC3A9390-7CF4-4D3B-8085-641414D3A7F3}" dt="2025-09-04T07:53:26.142" v="80" actId="167"/>
            <ac:spMkLst>
              <pc:docMk/>
              <pc:sldMasterMk cId="3981021496" sldId="2147483766"/>
              <pc:sldLayoutMk cId="638410284" sldId="2147483718"/>
              <ac:spMk id="7" creationId="{BC0DB138-926E-4EF2-BFC2-93D610E35703}"/>
            </ac:spMkLst>
          </pc:spChg>
          <pc:picChg chg="add mod ord">
            <ac:chgData name="Tjaša Kunčič" userId="98712fb3-0a97-4a18-bdf3-e6e0c8069b80" providerId="ADAL" clId="{DC3A9390-7CF4-4D3B-8085-641414D3A7F3}" dt="2025-09-04T07:53:21.283" v="78" actId="167"/>
            <ac:picMkLst>
              <pc:docMk/>
              <pc:sldMasterMk cId="3981021496" sldId="2147483766"/>
              <pc:sldLayoutMk cId="638410284" sldId="2147483718"/>
              <ac:picMk id="3" creationId="{E18189D1-DE37-004F-AEFC-32F630A2902B}"/>
            </ac:picMkLst>
          </pc:picChg>
        </pc:sldLayoutChg>
        <pc:sldLayoutChg chg="addSp modSp mod">
          <pc:chgData name="Tjaša Kunčič" userId="98712fb3-0a97-4a18-bdf3-e6e0c8069b80" providerId="ADAL" clId="{DC3A9390-7CF4-4D3B-8085-641414D3A7F3}" dt="2025-09-04T07:52:16.335" v="39"/>
          <pc:sldLayoutMkLst>
            <pc:docMk/>
            <pc:sldMasterMk cId="3981021496" sldId="2147483766"/>
            <pc:sldLayoutMk cId="4144426491" sldId="2147483719"/>
          </pc:sldLayoutMkLst>
          <pc:spChg chg="mod">
            <ac:chgData name="Tjaša Kunčič" userId="98712fb3-0a97-4a18-bdf3-e6e0c8069b80" providerId="ADAL" clId="{DC3A9390-7CF4-4D3B-8085-641414D3A7F3}" dt="2025-09-04T07:49:48.568" v="23" actId="207"/>
            <ac:spMkLst>
              <pc:docMk/>
              <pc:sldMasterMk cId="3981021496" sldId="2147483766"/>
              <pc:sldLayoutMk cId="4144426491" sldId="2147483719"/>
              <ac:spMk id="7" creationId="{BC0DB138-926E-4EF2-BFC2-93D610E35703}"/>
            </ac:spMkLst>
          </pc:spChg>
          <pc:picChg chg="add mod">
            <ac:chgData name="Tjaša Kunčič" userId="98712fb3-0a97-4a18-bdf3-e6e0c8069b80" providerId="ADAL" clId="{DC3A9390-7CF4-4D3B-8085-641414D3A7F3}" dt="2025-09-04T07:52:16.335" v="39"/>
            <ac:picMkLst>
              <pc:docMk/>
              <pc:sldMasterMk cId="3981021496" sldId="2147483766"/>
              <pc:sldLayoutMk cId="4144426491" sldId="2147483719"/>
              <ac:picMk id="2" creationId="{1141A203-53AF-ECA5-EF45-CE94E4579480}"/>
            </ac:picMkLst>
          </pc:picChg>
        </pc:sldLayoutChg>
        <pc:sldLayoutChg chg="addSp modSp">
          <pc:chgData name="Tjaša Kunčič" userId="98712fb3-0a97-4a18-bdf3-e6e0c8069b80" providerId="ADAL" clId="{DC3A9390-7CF4-4D3B-8085-641414D3A7F3}" dt="2025-09-04T07:52:18.177" v="40"/>
          <pc:sldLayoutMkLst>
            <pc:docMk/>
            <pc:sldMasterMk cId="3981021496" sldId="2147483766"/>
            <pc:sldLayoutMk cId="2219225103" sldId="2147483720"/>
          </pc:sldLayoutMkLst>
          <pc:picChg chg="add mod">
            <ac:chgData name="Tjaša Kunčič" userId="98712fb3-0a97-4a18-bdf3-e6e0c8069b80" providerId="ADAL" clId="{DC3A9390-7CF4-4D3B-8085-641414D3A7F3}" dt="2025-09-04T07:52:18.177" v="40"/>
            <ac:picMkLst>
              <pc:docMk/>
              <pc:sldMasterMk cId="3981021496" sldId="2147483766"/>
              <pc:sldLayoutMk cId="2219225103" sldId="2147483720"/>
              <ac:picMk id="3" creationId="{DED71601-D2B7-A4A8-2C02-433F0E6B9985}"/>
            </ac:picMkLst>
          </pc:picChg>
        </pc:sldLayoutChg>
        <pc:sldLayoutChg chg="addSp modSp">
          <pc:chgData name="Tjaša Kunčič" userId="98712fb3-0a97-4a18-bdf3-e6e0c8069b80" providerId="ADAL" clId="{DC3A9390-7CF4-4D3B-8085-641414D3A7F3}" dt="2025-09-04T07:52:26.798" v="43"/>
          <pc:sldLayoutMkLst>
            <pc:docMk/>
            <pc:sldMasterMk cId="3981021496" sldId="2147483766"/>
            <pc:sldLayoutMk cId="687764556" sldId="2147483722"/>
          </pc:sldLayoutMkLst>
          <pc:picChg chg="add mod">
            <ac:chgData name="Tjaša Kunčič" userId="98712fb3-0a97-4a18-bdf3-e6e0c8069b80" providerId="ADAL" clId="{DC3A9390-7CF4-4D3B-8085-641414D3A7F3}" dt="2025-09-04T07:52:26.798" v="43"/>
            <ac:picMkLst>
              <pc:docMk/>
              <pc:sldMasterMk cId="3981021496" sldId="2147483766"/>
              <pc:sldLayoutMk cId="687764556" sldId="2147483722"/>
              <ac:picMk id="4" creationId="{CFEBF610-08D8-B103-8D15-91B20EB24960}"/>
            </ac:picMkLst>
          </pc:picChg>
        </pc:sldLayoutChg>
        <pc:sldLayoutChg chg="addSp modSp mod">
          <pc:chgData name="Tjaša Kunčič" userId="98712fb3-0a97-4a18-bdf3-e6e0c8069b80" providerId="ADAL" clId="{DC3A9390-7CF4-4D3B-8085-641414D3A7F3}" dt="2025-09-04T07:52:11.587" v="37"/>
          <pc:sldLayoutMkLst>
            <pc:docMk/>
            <pc:sldMasterMk cId="3981021496" sldId="2147483766"/>
            <pc:sldLayoutMk cId="1723485818" sldId="2147483749"/>
          </pc:sldLayoutMkLst>
          <pc:spChg chg="mod">
            <ac:chgData name="Tjaša Kunčič" userId="98712fb3-0a97-4a18-bdf3-e6e0c8069b80" providerId="ADAL" clId="{DC3A9390-7CF4-4D3B-8085-641414D3A7F3}" dt="2025-09-04T07:50:17.845" v="25" actId="207"/>
            <ac:spMkLst>
              <pc:docMk/>
              <pc:sldMasterMk cId="3981021496" sldId="2147483766"/>
              <pc:sldLayoutMk cId="1723485818" sldId="2147483749"/>
              <ac:spMk id="9" creationId="{92EBEB66-5E12-4FD8-AC09-10C992CA7CFE}"/>
            </ac:spMkLst>
          </pc:spChg>
          <pc:spChg chg="mod">
            <ac:chgData name="Tjaša Kunčič" userId="98712fb3-0a97-4a18-bdf3-e6e0c8069b80" providerId="ADAL" clId="{DC3A9390-7CF4-4D3B-8085-641414D3A7F3}" dt="2025-09-04T07:50:20.811" v="26" actId="207"/>
            <ac:spMkLst>
              <pc:docMk/>
              <pc:sldMasterMk cId="3981021496" sldId="2147483766"/>
              <pc:sldLayoutMk cId="1723485818" sldId="2147483749"/>
              <ac:spMk id="10" creationId="{37EBF543-63D2-4169-AB73-3F4BD242FA61}"/>
            </ac:spMkLst>
          </pc:spChg>
          <pc:spChg chg="mod">
            <ac:chgData name="Tjaša Kunčič" userId="98712fb3-0a97-4a18-bdf3-e6e0c8069b80" providerId="ADAL" clId="{DC3A9390-7CF4-4D3B-8085-641414D3A7F3}" dt="2025-09-04T07:49:32.818" v="22" actId="207"/>
            <ac:spMkLst>
              <pc:docMk/>
              <pc:sldMasterMk cId="3981021496" sldId="2147483766"/>
              <pc:sldLayoutMk cId="1723485818" sldId="2147483749"/>
              <ac:spMk id="11" creationId="{FC8F08DC-8736-4BFE-8B72-8DD4184DEBE1}"/>
            </ac:spMkLst>
          </pc:spChg>
          <pc:picChg chg="add mod">
            <ac:chgData name="Tjaša Kunčič" userId="98712fb3-0a97-4a18-bdf3-e6e0c8069b80" providerId="ADAL" clId="{DC3A9390-7CF4-4D3B-8085-641414D3A7F3}" dt="2025-09-04T07:52:11.587" v="37"/>
            <ac:picMkLst>
              <pc:docMk/>
              <pc:sldMasterMk cId="3981021496" sldId="2147483766"/>
              <pc:sldLayoutMk cId="1723485818" sldId="2147483749"/>
              <ac:picMk id="2" creationId="{03A9B065-E02A-4BC6-0C6B-2ABF12A849D3}"/>
            </ac:picMkLst>
          </pc:picChg>
        </pc:sldLayoutChg>
        <pc:sldLayoutChg chg="modSp">
          <pc:chgData name="Tjaša Kunčič" userId="98712fb3-0a97-4a18-bdf3-e6e0c8069b80" providerId="ADAL" clId="{DC3A9390-7CF4-4D3B-8085-641414D3A7F3}" dt="2025-09-04T08:23:37.925" v="607" actId="255"/>
          <pc:sldLayoutMkLst>
            <pc:docMk/>
            <pc:sldMasterMk cId="3981021496" sldId="2147483766"/>
            <pc:sldLayoutMk cId="4196051545" sldId="2147483768"/>
          </pc:sldLayoutMkLst>
          <pc:spChg chg="mod">
            <ac:chgData name="Tjaša Kunčič" userId="98712fb3-0a97-4a18-bdf3-e6e0c8069b80" providerId="ADAL" clId="{DC3A9390-7CF4-4D3B-8085-641414D3A7F3}" dt="2025-09-04T08:23:37.925" v="607" actId="255"/>
            <ac:spMkLst>
              <pc:docMk/>
              <pc:sldMasterMk cId="3981021496" sldId="2147483766"/>
              <pc:sldLayoutMk cId="4196051545" sldId="2147483768"/>
              <ac:spMk id="9" creationId="{996FC648-11EA-A013-7C6C-0BED211A0627}"/>
            </ac:spMkLst>
          </pc:spChg>
        </pc:sldLayoutChg>
        <pc:sldLayoutChg chg="modSp">
          <pc:chgData name="Tjaša Kunčič" userId="98712fb3-0a97-4a18-bdf3-e6e0c8069b80" providerId="ADAL" clId="{DC3A9390-7CF4-4D3B-8085-641414D3A7F3}" dt="2025-09-04T08:23:52.565" v="609" actId="255"/>
          <pc:sldLayoutMkLst>
            <pc:docMk/>
            <pc:sldMasterMk cId="3981021496" sldId="2147483766"/>
            <pc:sldLayoutMk cId="4134308697" sldId="2147483769"/>
          </pc:sldLayoutMkLst>
          <pc:spChg chg="mod">
            <ac:chgData name="Tjaša Kunčič" userId="98712fb3-0a97-4a18-bdf3-e6e0c8069b80" providerId="ADAL" clId="{DC3A9390-7CF4-4D3B-8085-641414D3A7F3}" dt="2025-09-04T08:23:52.565" v="609" actId="255"/>
            <ac:spMkLst>
              <pc:docMk/>
              <pc:sldMasterMk cId="3981021496" sldId="2147483766"/>
              <pc:sldLayoutMk cId="4134308697" sldId="2147483769"/>
              <ac:spMk id="5" creationId="{A44AC21A-6EF8-67EF-5576-995B03697F4F}"/>
            </ac:spMkLst>
          </pc:spChg>
        </pc:sldLayoutChg>
        <pc:sldLayoutChg chg="modSp">
          <pc:chgData name="Tjaša Kunčič" userId="98712fb3-0a97-4a18-bdf3-e6e0c8069b80" providerId="ADAL" clId="{DC3A9390-7CF4-4D3B-8085-641414D3A7F3}" dt="2025-09-04T08:23:45.357" v="608" actId="255"/>
          <pc:sldLayoutMkLst>
            <pc:docMk/>
            <pc:sldMasterMk cId="3981021496" sldId="2147483766"/>
            <pc:sldLayoutMk cId="535743250" sldId="2147483770"/>
          </pc:sldLayoutMkLst>
          <pc:spChg chg="mod">
            <ac:chgData name="Tjaša Kunčič" userId="98712fb3-0a97-4a18-bdf3-e6e0c8069b80" providerId="ADAL" clId="{DC3A9390-7CF4-4D3B-8085-641414D3A7F3}" dt="2025-09-04T08:23:45.357" v="608" actId="255"/>
            <ac:spMkLst>
              <pc:docMk/>
              <pc:sldMasterMk cId="3981021496" sldId="2147483766"/>
              <pc:sldLayoutMk cId="535743250" sldId="2147483770"/>
              <ac:spMk id="2" creationId="{8A5C8238-BC03-BE20-65C0-6F066894CB87}"/>
            </ac:spMkLst>
          </pc:spChg>
        </pc:sldLayoutChg>
        <pc:sldLayoutChg chg="delSp modSp mod">
          <pc:chgData name="Tjaša Kunčič" userId="98712fb3-0a97-4a18-bdf3-e6e0c8069b80" providerId="ADAL" clId="{DC3A9390-7CF4-4D3B-8085-641414D3A7F3}" dt="2025-09-04T07:42:47.135" v="15" actId="207"/>
          <pc:sldLayoutMkLst>
            <pc:docMk/>
            <pc:sldMasterMk cId="3981021496" sldId="2147483766"/>
            <pc:sldLayoutMk cId="1055818020" sldId="2147483776"/>
          </pc:sldLayoutMkLst>
          <pc:picChg chg="mod">
            <ac:chgData name="Tjaša Kunčič" userId="98712fb3-0a97-4a18-bdf3-e6e0c8069b80" providerId="ADAL" clId="{DC3A9390-7CF4-4D3B-8085-641414D3A7F3}" dt="2025-09-04T07:42:39.949" v="14" actId="1076"/>
            <ac:picMkLst>
              <pc:docMk/>
              <pc:sldMasterMk cId="3981021496" sldId="2147483766"/>
              <pc:sldLayoutMk cId="1055818020" sldId="2147483776"/>
              <ac:picMk id="7" creationId="{369FCC87-D18D-F6A7-02D8-CE1656152A66}"/>
            </ac:picMkLst>
          </pc:picChg>
          <pc:picChg chg="mod">
            <ac:chgData name="Tjaša Kunčič" userId="98712fb3-0a97-4a18-bdf3-e6e0c8069b80" providerId="ADAL" clId="{DC3A9390-7CF4-4D3B-8085-641414D3A7F3}" dt="2025-09-04T07:42:47.135" v="15" actId="207"/>
            <ac:picMkLst>
              <pc:docMk/>
              <pc:sldMasterMk cId="3981021496" sldId="2147483766"/>
              <pc:sldLayoutMk cId="1055818020" sldId="2147483776"/>
              <ac:picMk id="16" creationId="{27BE1D23-1661-43A4-55F3-B8E3AA699F83}"/>
            </ac:picMkLst>
          </pc:picChg>
        </pc:sldLayoutChg>
        <pc:sldLayoutChg chg="addSp modSp">
          <pc:chgData name="Tjaša Kunčič" userId="98712fb3-0a97-4a18-bdf3-e6e0c8069b80" providerId="ADAL" clId="{DC3A9390-7CF4-4D3B-8085-641414D3A7F3}" dt="2025-09-04T07:51:56.759" v="36"/>
          <pc:sldLayoutMkLst>
            <pc:docMk/>
            <pc:sldMasterMk cId="3981021496" sldId="2147483766"/>
            <pc:sldLayoutMk cId="3579062492" sldId="2147483777"/>
          </pc:sldLayoutMkLst>
          <pc:picChg chg="add mod">
            <ac:chgData name="Tjaša Kunčič" userId="98712fb3-0a97-4a18-bdf3-e6e0c8069b80" providerId="ADAL" clId="{DC3A9390-7CF4-4D3B-8085-641414D3A7F3}" dt="2025-09-04T07:51:56.759" v="36"/>
            <ac:picMkLst>
              <pc:docMk/>
              <pc:sldMasterMk cId="3981021496" sldId="2147483766"/>
              <pc:sldLayoutMk cId="3579062492" sldId="2147483777"/>
              <ac:picMk id="4" creationId="{0311A331-1025-CAF3-0C79-AA6F9ABFA6BD}"/>
            </ac:picMkLst>
          </pc:picChg>
        </pc:sldLayoutChg>
        <pc:sldLayoutChg chg="addSp modSp mod">
          <pc:chgData name="Tjaša Kunčič" userId="98712fb3-0a97-4a18-bdf3-e6e0c8069b80" providerId="ADAL" clId="{DC3A9390-7CF4-4D3B-8085-641414D3A7F3}" dt="2025-09-04T07:51:48.439" v="35" actId="14100"/>
          <pc:sldLayoutMkLst>
            <pc:docMk/>
            <pc:sldMasterMk cId="3981021496" sldId="2147483766"/>
            <pc:sldLayoutMk cId="2472068616" sldId="2147483778"/>
          </pc:sldLayoutMkLst>
          <pc:picChg chg="add mod">
            <ac:chgData name="Tjaša Kunčič" userId="98712fb3-0a97-4a18-bdf3-e6e0c8069b80" providerId="ADAL" clId="{DC3A9390-7CF4-4D3B-8085-641414D3A7F3}" dt="2025-09-04T07:51:48.439" v="35" actId="14100"/>
            <ac:picMkLst>
              <pc:docMk/>
              <pc:sldMasterMk cId="3981021496" sldId="2147483766"/>
              <pc:sldLayoutMk cId="2472068616" sldId="2147483778"/>
              <ac:picMk id="3" creationId="{D7A06A56-9553-9951-DE5F-0A741B531479}"/>
            </ac:picMkLst>
          </pc:picChg>
        </pc:sldLayoutChg>
        <pc:sldLayoutChg chg="modSp mod">
          <pc:chgData name="Tjaša Kunčič" userId="98712fb3-0a97-4a18-bdf3-e6e0c8069b80" providerId="ADAL" clId="{DC3A9390-7CF4-4D3B-8085-641414D3A7F3}" dt="2025-09-04T08:24:54.930" v="613" actId="1076"/>
          <pc:sldLayoutMkLst>
            <pc:docMk/>
            <pc:sldMasterMk cId="3981021496" sldId="2147483766"/>
            <pc:sldLayoutMk cId="2145783949" sldId="2147483795"/>
          </pc:sldLayoutMkLst>
          <pc:spChg chg="mod">
            <ac:chgData name="Tjaša Kunčič" userId="98712fb3-0a97-4a18-bdf3-e6e0c8069b80" providerId="ADAL" clId="{DC3A9390-7CF4-4D3B-8085-641414D3A7F3}" dt="2025-09-04T08:24:51.506" v="612" actId="1076"/>
            <ac:spMkLst>
              <pc:docMk/>
              <pc:sldMasterMk cId="3981021496" sldId="2147483766"/>
              <pc:sldLayoutMk cId="2145783949" sldId="2147483795"/>
              <ac:spMk id="2" creationId="{A44AC21A-6EF8-67EF-5576-995B03697F4F}"/>
            </ac:spMkLst>
          </pc:spChg>
          <pc:spChg chg="mod">
            <ac:chgData name="Tjaša Kunčič" userId="98712fb3-0a97-4a18-bdf3-e6e0c8069b80" providerId="ADAL" clId="{DC3A9390-7CF4-4D3B-8085-641414D3A7F3}" dt="2025-09-04T08:24:54.930" v="613" actId="1076"/>
            <ac:spMkLst>
              <pc:docMk/>
              <pc:sldMasterMk cId="3981021496" sldId="2147483766"/>
              <pc:sldLayoutMk cId="2145783949" sldId="2147483795"/>
              <ac:spMk id="3" creationId="{D982434B-47CF-DE6A-ACE0-51504D2B3923}"/>
            </ac:spMkLst>
          </pc:spChg>
        </pc:sldLayoutChg>
        <pc:sldLayoutChg chg="del">
          <pc:chgData name="Tjaša Kunčič" userId="98712fb3-0a97-4a18-bdf3-e6e0c8069b80" providerId="ADAL" clId="{DC3A9390-7CF4-4D3B-8085-641414D3A7F3}" dt="2025-09-04T07:40:18.578" v="0" actId="47"/>
          <pc:sldLayoutMkLst>
            <pc:docMk/>
            <pc:sldMasterMk cId="3981021496" sldId="2147483766"/>
            <pc:sldLayoutMk cId="1365421484" sldId="2147483797"/>
          </pc:sldLayoutMkLst>
        </pc:sldLayoutChg>
        <pc:sldLayoutChg chg="modSp mod">
          <pc:chgData name="Tjaša Kunčič" userId="98712fb3-0a97-4a18-bdf3-e6e0c8069b80" providerId="ADAL" clId="{DC3A9390-7CF4-4D3B-8085-641414D3A7F3}" dt="2025-09-04T08:40:32.314" v="962" actId="14100"/>
          <pc:sldLayoutMkLst>
            <pc:docMk/>
            <pc:sldMasterMk cId="3981021496" sldId="2147483766"/>
            <pc:sldLayoutMk cId="3377238318" sldId="2147483798"/>
          </pc:sldLayoutMkLst>
          <pc:spChg chg="mod">
            <ac:chgData name="Tjaša Kunčič" userId="98712fb3-0a97-4a18-bdf3-e6e0c8069b80" providerId="ADAL" clId="{DC3A9390-7CF4-4D3B-8085-641414D3A7F3}" dt="2025-09-04T08:40:32.314" v="962" actId="14100"/>
            <ac:spMkLst>
              <pc:docMk/>
              <pc:sldMasterMk cId="3981021496" sldId="2147483766"/>
              <pc:sldLayoutMk cId="3377238318" sldId="2147483798"/>
              <ac:spMk id="2" creationId="{00000000-0000-0000-0000-000000000000}"/>
            </ac:spMkLst>
          </pc:spChg>
        </pc:sldLayoutChg>
        <pc:sldLayoutChg chg="modSp mod">
          <pc:chgData name="Tjaša Kunčič" userId="98712fb3-0a97-4a18-bdf3-e6e0c8069b80" providerId="ADAL" clId="{DC3A9390-7CF4-4D3B-8085-641414D3A7F3}" dt="2025-09-04T08:40:21.765" v="960" actId="14100"/>
          <pc:sldLayoutMkLst>
            <pc:docMk/>
            <pc:sldMasterMk cId="3981021496" sldId="2147483766"/>
            <pc:sldLayoutMk cId="2289100492" sldId="2147483799"/>
          </pc:sldLayoutMkLst>
          <pc:spChg chg="mod">
            <ac:chgData name="Tjaša Kunčič" userId="98712fb3-0a97-4a18-bdf3-e6e0c8069b80" providerId="ADAL" clId="{DC3A9390-7CF4-4D3B-8085-641414D3A7F3}" dt="2025-09-04T08:40:21.765" v="960" actId="14100"/>
            <ac:spMkLst>
              <pc:docMk/>
              <pc:sldMasterMk cId="3981021496" sldId="2147483766"/>
              <pc:sldLayoutMk cId="2289100492" sldId="2147483799"/>
              <ac:spMk id="2" creationId="{00000000-0000-0000-0000-000000000000}"/>
            </ac:spMkLst>
          </pc:spChg>
        </pc:sldLayoutChg>
        <pc:sldLayoutChg chg="modSp mod">
          <pc:chgData name="Tjaša Kunčič" userId="98712fb3-0a97-4a18-bdf3-e6e0c8069b80" providerId="ADAL" clId="{DC3A9390-7CF4-4D3B-8085-641414D3A7F3}" dt="2025-09-04T08:40:38.463" v="963" actId="14100"/>
          <pc:sldLayoutMkLst>
            <pc:docMk/>
            <pc:sldMasterMk cId="3981021496" sldId="2147483766"/>
            <pc:sldLayoutMk cId="2420614420" sldId="2147483800"/>
          </pc:sldLayoutMkLst>
          <pc:spChg chg="mod">
            <ac:chgData name="Tjaša Kunčič" userId="98712fb3-0a97-4a18-bdf3-e6e0c8069b80" providerId="ADAL" clId="{DC3A9390-7CF4-4D3B-8085-641414D3A7F3}" dt="2025-09-04T08:40:38.463" v="963" actId="14100"/>
            <ac:spMkLst>
              <pc:docMk/>
              <pc:sldMasterMk cId="3981021496" sldId="2147483766"/>
              <pc:sldLayoutMk cId="2420614420" sldId="2147483800"/>
              <ac:spMk id="2" creationId="{00000000-0000-0000-0000-000000000000}"/>
            </ac:spMkLst>
          </pc:spChg>
        </pc:sldLayoutChg>
        <pc:sldLayoutChg chg="addSp delSp modSp mod">
          <pc:chgData name="Tjaša Kunčič" userId="98712fb3-0a97-4a18-bdf3-e6e0c8069b80" providerId="ADAL" clId="{DC3A9390-7CF4-4D3B-8085-641414D3A7F3}" dt="2025-09-04T07:51:27.701" v="31" actId="1076"/>
          <pc:sldLayoutMkLst>
            <pc:docMk/>
            <pc:sldMasterMk cId="3981021496" sldId="2147483766"/>
            <pc:sldLayoutMk cId="257853223" sldId="2147483807"/>
          </pc:sldLayoutMkLst>
        </pc:sldLayoutChg>
        <pc:sldLayoutChg chg="addSp delSp modSp add mod modTransition">
          <pc:chgData name="Tjaša Kunčič" userId="98712fb3-0a97-4a18-bdf3-e6e0c8069b80" providerId="ADAL" clId="{DC3A9390-7CF4-4D3B-8085-641414D3A7F3}" dt="2025-09-04T08:48:32.153" v="1278" actId="14100"/>
          <pc:sldLayoutMkLst>
            <pc:docMk/>
            <pc:sldMasterMk cId="3981021496" sldId="2147483766"/>
            <pc:sldLayoutMk cId="2411469425" sldId="2147483807"/>
          </pc:sldLayoutMkLst>
        </pc:sldLayoutChg>
      </pc:sldMasterChg>
    </pc:docChg>
  </pc:docChgLst>
  <pc:docChgLst>
    <pc:chgData name="Nika Žun" userId="S::nika.zun@zzi.si::eb344ce8-efc6-4039-b17d-8f685d3aab82" providerId="AD" clId="Web-{204ADEEE-67D7-6C35-FF62-CD3AD1B5CF28}"/>
    <pc:docChg chg="modSld">
      <pc:chgData name="Nika Žun" userId="S::nika.zun@zzi.si::eb344ce8-efc6-4039-b17d-8f685d3aab82" providerId="AD" clId="Web-{204ADEEE-67D7-6C35-FF62-CD3AD1B5CF28}" dt="2025-09-09T11:12:02.190" v="61" actId="1076"/>
      <pc:docMkLst>
        <pc:docMk/>
      </pc:docMkLst>
      <pc:sldChg chg="addSp delSp modSp mod modClrScheme chgLayout">
        <pc:chgData name="Nika Žun" userId="S::nika.zun@zzi.si::eb344ce8-efc6-4039-b17d-8f685d3aab82" providerId="AD" clId="Web-{204ADEEE-67D7-6C35-FF62-CD3AD1B5CF28}" dt="2025-09-09T10:38:37.948" v="54" actId="14100"/>
        <pc:sldMkLst>
          <pc:docMk/>
          <pc:sldMk cId="3896743953" sldId="289"/>
        </pc:sldMkLst>
        <pc:spChg chg="mod">
          <ac:chgData name="Nika Žun" userId="S::nika.zun@zzi.si::eb344ce8-efc6-4039-b17d-8f685d3aab82" providerId="AD" clId="Web-{204ADEEE-67D7-6C35-FF62-CD3AD1B5CF28}" dt="2025-09-09T10:38:33.151" v="52" actId="1076"/>
          <ac:spMkLst>
            <pc:docMk/>
            <pc:sldMk cId="3896743953" sldId="289"/>
            <ac:spMk id="2" creationId="{6638345B-B75E-FF22-6B02-0C76A54DCAC0}"/>
          </ac:spMkLst>
        </pc:spChg>
        <pc:picChg chg="add mod modCrop">
          <ac:chgData name="Nika Žun" userId="S::nika.zun@zzi.si::eb344ce8-efc6-4039-b17d-8f685d3aab82" providerId="AD" clId="Web-{204ADEEE-67D7-6C35-FF62-CD3AD1B5CF28}" dt="2025-09-09T10:38:37.948" v="54" actId="14100"/>
          <ac:picMkLst>
            <pc:docMk/>
            <pc:sldMk cId="3896743953" sldId="289"/>
            <ac:picMk id="3" creationId="{61E84043-F22E-12A7-1C4B-4ED9ADE830ED}"/>
          </ac:picMkLst>
        </pc:picChg>
      </pc:sldChg>
      <pc:sldChg chg="addSp delSp modSp mod modClrScheme chgLayout">
        <pc:chgData name="Nika Žun" userId="S::nika.zun@zzi.si::eb344ce8-efc6-4039-b17d-8f685d3aab82" providerId="AD" clId="Web-{204ADEEE-67D7-6C35-FF62-CD3AD1B5CF28}" dt="2025-09-09T10:38:28.354" v="51" actId="1076"/>
        <pc:sldMkLst>
          <pc:docMk/>
          <pc:sldMk cId="865402602" sldId="290"/>
        </pc:sldMkLst>
        <pc:spChg chg="mod">
          <ac:chgData name="Nika Žun" userId="S::nika.zun@zzi.si::eb344ce8-efc6-4039-b17d-8f685d3aab82" providerId="AD" clId="Web-{204ADEEE-67D7-6C35-FF62-CD3AD1B5CF28}" dt="2025-09-09T10:38:28.354" v="51" actId="1076"/>
          <ac:spMkLst>
            <pc:docMk/>
            <pc:sldMk cId="865402602" sldId="290"/>
            <ac:spMk id="2" creationId="{1CE6C7DB-2418-3354-DA5E-1A2E904984AE}"/>
          </ac:spMkLst>
        </pc:spChg>
        <pc:picChg chg="add mod modCrop">
          <ac:chgData name="Nika Žun" userId="S::nika.zun@zzi.si::eb344ce8-efc6-4039-b17d-8f685d3aab82" providerId="AD" clId="Web-{204ADEEE-67D7-6C35-FF62-CD3AD1B5CF28}" dt="2025-09-09T10:38:24.511" v="50" actId="14100"/>
          <ac:picMkLst>
            <pc:docMk/>
            <pc:sldMk cId="865402602" sldId="290"/>
            <ac:picMk id="3" creationId="{6D69C7E0-6ACF-B62F-8E84-A604CF481F1E}"/>
          </ac:picMkLst>
        </pc:picChg>
      </pc:sldChg>
      <pc:sldChg chg="addSp delSp modSp">
        <pc:chgData name="Nika Žun" userId="S::nika.zun@zzi.si::eb344ce8-efc6-4039-b17d-8f685d3aab82" providerId="AD" clId="Web-{204ADEEE-67D7-6C35-FF62-CD3AD1B5CF28}" dt="2025-09-09T10:37:32.166" v="41" actId="14100"/>
        <pc:sldMkLst>
          <pc:docMk/>
          <pc:sldMk cId="745141361" sldId="291"/>
        </pc:sldMkLst>
        <pc:picChg chg="add mod">
          <ac:chgData name="Nika Žun" userId="S::nika.zun@zzi.si::eb344ce8-efc6-4039-b17d-8f685d3aab82" providerId="AD" clId="Web-{204ADEEE-67D7-6C35-FF62-CD3AD1B5CF28}" dt="2025-09-09T10:37:32.166" v="41" actId="14100"/>
          <ac:picMkLst>
            <pc:docMk/>
            <pc:sldMk cId="745141361" sldId="291"/>
            <ac:picMk id="3" creationId="{9A098F47-1D7E-4745-6C41-DE0F9A1B45FB}"/>
          </ac:picMkLst>
        </pc:picChg>
      </pc:sldChg>
      <pc:sldChg chg="modSp">
        <pc:chgData name="Nika Žun" userId="S::nika.zun@zzi.si::eb344ce8-efc6-4039-b17d-8f685d3aab82" providerId="AD" clId="Web-{204ADEEE-67D7-6C35-FF62-CD3AD1B5CF28}" dt="2025-09-09T11:12:02.190" v="61" actId="1076"/>
        <pc:sldMkLst>
          <pc:docMk/>
          <pc:sldMk cId="625783246" sldId="2650"/>
        </pc:sldMkLst>
      </pc:sldChg>
      <pc:sldChg chg="modSp">
        <pc:chgData name="Nika Žun" userId="S::nika.zun@zzi.si::eb344ce8-efc6-4039-b17d-8f685d3aab82" providerId="AD" clId="Web-{204ADEEE-67D7-6C35-FF62-CD3AD1B5CF28}" dt="2025-09-09T11:10:09.652" v="55" actId="1076"/>
        <pc:sldMkLst>
          <pc:docMk/>
          <pc:sldMk cId="386166038" sldId="2693"/>
        </pc:sldMkLst>
        <pc:picChg chg="mod">
          <ac:chgData name="Nika Žun" userId="S::nika.zun@zzi.si::eb344ce8-efc6-4039-b17d-8f685d3aab82" providerId="AD" clId="Web-{204ADEEE-67D7-6C35-FF62-CD3AD1B5CF28}" dt="2025-09-09T11:10:09.652" v="55" actId="1076"/>
          <ac:picMkLst>
            <pc:docMk/>
            <pc:sldMk cId="386166038" sldId="2693"/>
            <ac:picMk id="5" creationId="{74189356-16E2-BB27-F90E-1F5345124453}"/>
          </ac:picMkLst>
        </pc:picChg>
      </pc:sldChg>
      <pc:sldChg chg="modSp">
        <pc:chgData name="Nika Žun" userId="S::nika.zun@zzi.si::eb344ce8-efc6-4039-b17d-8f685d3aab82" providerId="AD" clId="Web-{204ADEEE-67D7-6C35-FF62-CD3AD1B5CF28}" dt="2025-09-09T11:10:24.185" v="56" actId="1076"/>
        <pc:sldMkLst>
          <pc:docMk/>
          <pc:sldMk cId="1525749297" sldId="2694"/>
        </pc:sldMkLst>
        <pc:picChg chg="mod">
          <ac:chgData name="Nika Žun" userId="S::nika.zun@zzi.si::eb344ce8-efc6-4039-b17d-8f685d3aab82" providerId="AD" clId="Web-{204ADEEE-67D7-6C35-FF62-CD3AD1B5CF28}" dt="2025-09-09T11:10:24.185" v="56" actId="1076"/>
          <ac:picMkLst>
            <pc:docMk/>
            <pc:sldMk cId="1525749297" sldId="2694"/>
            <ac:picMk id="3074" creationId="{DC9EFB28-7F32-DBBD-93D9-97534C0F6377}"/>
          </ac:picMkLst>
        </pc:picChg>
      </pc:sldChg>
    </pc:docChg>
  </pc:docChgLst>
  <pc:docChgLst>
    <pc:chgData name="Nika Žun" userId="S::nika.zun@zzi.si::eb344ce8-efc6-4039-b17d-8f685d3aab82" providerId="AD" clId="Web-{AB60A15D-6368-21C3-1EBC-7E59580F95E4}"/>
    <pc:docChg chg="modSld">
      <pc:chgData name="Nika Žun" userId="S::nika.zun@zzi.si::eb344ce8-efc6-4039-b17d-8f685d3aab82" providerId="AD" clId="Web-{AB60A15D-6368-21C3-1EBC-7E59580F95E4}" dt="2025-09-05T08:18:48.534" v="21" actId="1076"/>
      <pc:docMkLst>
        <pc:docMk/>
      </pc:docMkLst>
      <pc:sldChg chg="modSp">
        <pc:chgData name="Nika Žun" userId="S::nika.zun@zzi.si::eb344ce8-efc6-4039-b17d-8f685d3aab82" providerId="AD" clId="Web-{AB60A15D-6368-21C3-1EBC-7E59580F95E4}" dt="2025-09-05T08:18:48.534" v="21" actId="1076"/>
        <pc:sldMkLst>
          <pc:docMk/>
          <pc:sldMk cId="3896743953" sldId="289"/>
        </pc:sldMkLst>
      </pc:sldChg>
      <pc:sldChg chg="delSp modSp">
        <pc:chgData name="Nika Žun" userId="S::nika.zun@zzi.si::eb344ce8-efc6-4039-b17d-8f685d3aab82" providerId="AD" clId="Web-{AB60A15D-6368-21C3-1EBC-7E59580F95E4}" dt="2025-09-05T08:18:01.486" v="20" actId="1076"/>
        <pc:sldMkLst>
          <pc:docMk/>
          <pc:sldMk cId="2684141349" sldId="2652"/>
        </pc:sldMkLst>
      </pc:sldChg>
    </pc:docChg>
  </pc:docChgLst>
  <pc:docChgLst>
    <pc:chgData name="Rok Bojanc" userId="S::rok.bojanc@zzi.si::09eb125f-598f-48e3-8af1-ec3414383039" providerId="AD" clId="Web-{78F09722-7BC1-EF75-C0C4-4B3A3426B76B}"/>
    <pc:docChg chg="addSld delSld modSld">
      <pc:chgData name="Rok Bojanc" userId="S::rok.bojanc@zzi.si::09eb125f-598f-48e3-8af1-ec3414383039" providerId="AD" clId="Web-{78F09722-7BC1-EF75-C0C4-4B3A3426B76B}" dt="2025-09-08T09:57:28.096" v="9" actId="1076"/>
      <pc:docMkLst>
        <pc:docMk/>
      </pc:docMkLst>
      <pc:sldChg chg="del">
        <pc:chgData name="Rok Bojanc" userId="S::rok.bojanc@zzi.si::09eb125f-598f-48e3-8af1-ec3414383039" providerId="AD" clId="Web-{78F09722-7BC1-EF75-C0C4-4B3A3426B76B}" dt="2025-09-08T09:43:26.257" v="3"/>
        <pc:sldMkLst>
          <pc:docMk/>
          <pc:sldMk cId="4013200233" sldId="280"/>
        </pc:sldMkLst>
      </pc:sldChg>
      <pc:sldChg chg="del">
        <pc:chgData name="Rok Bojanc" userId="S::rok.bojanc@zzi.si::09eb125f-598f-48e3-8af1-ec3414383039" providerId="AD" clId="Web-{78F09722-7BC1-EF75-C0C4-4B3A3426B76B}" dt="2025-09-08T09:48:19.423" v="8"/>
        <pc:sldMkLst>
          <pc:docMk/>
          <pc:sldMk cId="1292017712" sldId="281"/>
        </pc:sldMkLst>
      </pc:sldChg>
      <pc:sldChg chg="del">
        <pc:chgData name="Rok Bojanc" userId="S::rok.bojanc@zzi.si::09eb125f-598f-48e3-8af1-ec3414383039" providerId="AD" clId="Web-{78F09722-7BC1-EF75-C0C4-4B3A3426B76B}" dt="2025-09-08T09:43:36.288" v="5"/>
        <pc:sldMkLst>
          <pc:docMk/>
          <pc:sldMk cId="4096637157" sldId="2661"/>
        </pc:sldMkLst>
      </pc:sldChg>
      <pc:sldChg chg="del">
        <pc:chgData name="Rok Bojanc" userId="S::rok.bojanc@zzi.si::09eb125f-598f-48e3-8af1-ec3414383039" providerId="AD" clId="Web-{78F09722-7BC1-EF75-C0C4-4B3A3426B76B}" dt="2025-09-08T09:43:42.195" v="6"/>
        <pc:sldMkLst>
          <pc:docMk/>
          <pc:sldMk cId="850666539" sldId="2662"/>
        </pc:sldMkLst>
      </pc:sldChg>
      <pc:sldChg chg="del">
        <pc:chgData name="Rok Bojanc" userId="S::rok.bojanc@zzi.si::09eb125f-598f-48e3-8af1-ec3414383039" providerId="AD" clId="Web-{78F09722-7BC1-EF75-C0C4-4B3A3426B76B}" dt="2025-09-08T09:43:29.257" v="4"/>
        <pc:sldMkLst>
          <pc:docMk/>
          <pc:sldMk cId="1626839519" sldId="2663"/>
        </pc:sldMkLst>
      </pc:sldChg>
      <pc:sldChg chg="modSp add">
        <pc:chgData name="Rok Bojanc" userId="S::rok.bojanc@zzi.si::09eb125f-598f-48e3-8af1-ec3414383039" providerId="AD" clId="Web-{78F09722-7BC1-EF75-C0C4-4B3A3426B76B}" dt="2025-09-08T09:57:28.096" v="9" actId="1076"/>
        <pc:sldMkLst>
          <pc:docMk/>
          <pc:sldMk cId="3187052945" sldId="2676"/>
        </pc:sldMkLst>
      </pc:sldChg>
      <pc:sldChg chg="add">
        <pc:chgData name="Rok Bojanc" userId="S::rok.bojanc@zzi.si::09eb125f-598f-48e3-8af1-ec3414383039" providerId="AD" clId="Web-{78F09722-7BC1-EF75-C0C4-4B3A3426B76B}" dt="2025-09-08T09:43:10.507" v="1"/>
        <pc:sldMkLst>
          <pc:docMk/>
          <pc:sldMk cId="164578507" sldId="2677"/>
        </pc:sldMkLst>
      </pc:sldChg>
      <pc:sldChg chg="add">
        <pc:chgData name="Rok Bojanc" userId="S::rok.bojanc@zzi.si::09eb125f-598f-48e3-8af1-ec3414383039" providerId="AD" clId="Web-{78F09722-7BC1-EF75-C0C4-4B3A3426B76B}" dt="2025-09-08T09:43:10.632" v="2"/>
        <pc:sldMkLst>
          <pc:docMk/>
          <pc:sldMk cId="929201893" sldId="2678"/>
        </pc:sldMkLst>
      </pc:sldChg>
      <pc:sldChg chg="add">
        <pc:chgData name="Rok Bojanc" userId="S::rok.bojanc@zzi.si::09eb125f-598f-48e3-8af1-ec3414383039" providerId="AD" clId="Web-{78F09722-7BC1-EF75-C0C4-4B3A3426B76B}" dt="2025-09-08T09:48:15.142" v="7"/>
        <pc:sldMkLst>
          <pc:docMk/>
          <pc:sldMk cId="2297668452" sldId="2679"/>
        </pc:sldMkLst>
      </pc:sldChg>
    </pc:docChg>
  </pc:docChgLst>
  <pc:docChgLst>
    <pc:chgData name="Jure Fortuna" userId="3b5ce547-d343-4e91-bd11-cf8e669d5e7f" providerId="ADAL" clId="{3C20BC3F-A769-44BD-B859-0C9F4EE4F95D}"/>
    <pc:docChg chg="undo custSel addSld delSld modSld sldOrd addSection delSection">
      <pc:chgData name="Jure Fortuna" userId="3b5ce547-d343-4e91-bd11-cf8e669d5e7f" providerId="ADAL" clId="{3C20BC3F-A769-44BD-B859-0C9F4EE4F95D}" dt="2025-09-05T11:51:51.809" v="1678" actId="207"/>
      <pc:docMkLst>
        <pc:docMk/>
      </pc:docMkLst>
      <pc:sldChg chg="addSp delSp modSp mod ord">
        <pc:chgData name="Jure Fortuna" userId="3b5ce547-d343-4e91-bd11-cf8e669d5e7f" providerId="ADAL" clId="{3C20BC3F-A769-44BD-B859-0C9F4EE4F95D}" dt="2025-09-04T13:08:43.299" v="211"/>
        <pc:sldMkLst>
          <pc:docMk/>
          <pc:sldMk cId="3943788943" sldId="260"/>
        </pc:sldMkLst>
        <pc:spChg chg="mod">
          <ac:chgData name="Jure Fortuna" userId="3b5ce547-d343-4e91-bd11-cf8e669d5e7f" providerId="ADAL" clId="{3C20BC3F-A769-44BD-B859-0C9F4EE4F95D}" dt="2025-09-04T12:09:08.600" v="70" actId="108"/>
          <ac:spMkLst>
            <pc:docMk/>
            <pc:sldMk cId="3943788943" sldId="260"/>
            <ac:spMk id="2" creationId="{E8C99502-54AA-8598-7016-D3F6BC23935D}"/>
          </ac:spMkLst>
        </pc:spChg>
      </pc:sldChg>
      <pc:sldChg chg="addSp delSp modSp mod">
        <pc:chgData name="Jure Fortuna" userId="3b5ce547-d343-4e91-bd11-cf8e669d5e7f" providerId="ADAL" clId="{3C20BC3F-A769-44BD-B859-0C9F4EE4F95D}" dt="2025-09-05T07:35:59" v="745" actId="1076"/>
        <pc:sldMkLst>
          <pc:docMk/>
          <pc:sldMk cId="3109007010" sldId="264"/>
        </pc:sldMkLst>
      </pc:sldChg>
      <pc:sldChg chg="ord">
        <pc:chgData name="Jure Fortuna" userId="3b5ce547-d343-4e91-bd11-cf8e669d5e7f" providerId="ADAL" clId="{3C20BC3F-A769-44BD-B859-0C9F4EE4F95D}" dt="2025-09-05T07:21:48.498" v="739"/>
        <pc:sldMkLst>
          <pc:docMk/>
          <pc:sldMk cId="3580096145" sldId="269"/>
        </pc:sldMkLst>
      </pc:sldChg>
      <pc:sldChg chg="ord">
        <pc:chgData name="Jure Fortuna" userId="3b5ce547-d343-4e91-bd11-cf8e669d5e7f" providerId="ADAL" clId="{3C20BC3F-A769-44BD-B859-0C9F4EE4F95D}" dt="2025-09-05T08:14:04.575" v="1598"/>
        <pc:sldMkLst>
          <pc:docMk/>
          <pc:sldMk cId="3376035543" sldId="274"/>
        </pc:sldMkLst>
      </pc:sldChg>
      <pc:sldChg chg="addSp delSp modSp new mod ord">
        <pc:chgData name="Jure Fortuna" userId="3b5ce547-d343-4e91-bd11-cf8e669d5e7f" providerId="ADAL" clId="{3C20BC3F-A769-44BD-B859-0C9F4EE4F95D}" dt="2025-09-04T13:09:14.020" v="213"/>
        <pc:sldMkLst>
          <pc:docMk/>
          <pc:sldMk cId="3896743953" sldId="289"/>
        </pc:sldMkLst>
        <pc:spChg chg="mod">
          <ac:chgData name="Jure Fortuna" userId="3b5ce547-d343-4e91-bd11-cf8e669d5e7f" providerId="ADAL" clId="{3C20BC3F-A769-44BD-B859-0C9F4EE4F95D}" dt="2025-09-04T12:57:44.707" v="111" actId="1076"/>
          <ac:spMkLst>
            <pc:docMk/>
            <pc:sldMk cId="3896743953" sldId="289"/>
            <ac:spMk id="2" creationId="{6638345B-B75E-FF22-6B02-0C76A54DCAC0}"/>
          </ac:spMkLst>
        </pc:spChg>
      </pc:sldChg>
      <pc:sldChg chg="add del">
        <pc:chgData name="Jure Fortuna" userId="3b5ce547-d343-4e91-bd11-cf8e669d5e7f" providerId="ADAL" clId="{3C20BC3F-A769-44BD-B859-0C9F4EE4F95D}" dt="2025-09-04T12:14:45.403" v="84"/>
        <pc:sldMkLst>
          <pc:docMk/>
          <pc:sldMk cId="0" sldId="290"/>
        </pc:sldMkLst>
      </pc:sldChg>
      <pc:sldChg chg="addSp delSp modSp new mod ord modClrScheme chgLayout">
        <pc:chgData name="Jure Fortuna" userId="3b5ce547-d343-4e91-bd11-cf8e669d5e7f" providerId="ADAL" clId="{3C20BC3F-A769-44BD-B859-0C9F4EE4F95D}" dt="2025-09-04T13:09:51.104" v="215"/>
        <pc:sldMkLst>
          <pc:docMk/>
          <pc:sldMk cId="865402602" sldId="290"/>
        </pc:sldMkLst>
        <pc:spChg chg="add del mod">
          <ac:chgData name="Jure Fortuna" userId="3b5ce547-d343-4e91-bd11-cf8e669d5e7f" providerId="ADAL" clId="{3C20BC3F-A769-44BD-B859-0C9F4EE4F95D}" dt="2025-09-04T13:01:53.518" v="182" actId="1076"/>
          <ac:spMkLst>
            <pc:docMk/>
            <pc:sldMk cId="865402602" sldId="290"/>
            <ac:spMk id="2" creationId="{1CE6C7DB-2418-3354-DA5E-1A2E904984AE}"/>
          </ac:spMkLst>
        </pc:spChg>
      </pc:sldChg>
      <pc:sldChg chg="add del ord">
        <pc:chgData name="Jure Fortuna" userId="3b5ce547-d343-4e91-bd11-cf8e669d5e7f" providerId="ADAL" clId="{3C20BC3F-A769-44BD-B859-0C9F4EE4F95D}" dt="2025-09-04T12:14:01.577" v="82" actId="47"/>
        <pc:sldMkLst>
          <pc:docMk/>
          <pc:sldMk cId="0" sldId="291"/>
        </pc:sldMkLst>
      </pc:sldChg>
      <pc:sldChg chg="addSp delSp modSp new mod ord">
        <pc:chgData name="Jure Fortuna" userId="3b5ce547-d343-4e91-bd11-cf8e669d5e7f" providerId="ADAL" clId="{3C20BC3F-A769-44BD-B859-0C9F4EE4F95D}" dt="2025-09-04T13:10:00.889" v="217"/>
        <pc:sldMkLst>
          <pc:docMk/>
          <pc:sldMk cId="745141361" sldId="291"/>
        </pc:sldMkLst>
        <pc:spChg chg="mod">
          <ac:chgData name="Jure Fortuna" userId="3b5ce547-d343-4e91-bd11-cf8e669d5e7f" providerId="ADAL" clId="{3C20BC3F-A769-44BD-B859-0C9F4EE4F95D}" dt="2025-09-04T13:01:47.848" v="181" actId="1076"/>
          <ac:spMkLst>
            <pc:docMk/>
            <pc:sldMk cId="745141361" sldId="291"/>
            <ac:spMk id="2" creationId="{B432327A-FC15-88A0-095B-BAC19C38CA4B}"/>
          </ac:spMkLst>
        </pc:spChg>
      </pc:sldChg>
      <pc:sldChg chg="addSp delSp modSp new mod ord">
        <pc:chgData name="Jure Fortuna" userId="3b5ce547-d343-4e91-bd11-cf8e669d5e7f" providerId="ADAL" clId="{3C20BC3F-A769-44BD-B859-0C9F4EE4F95D}" dt="2025-09-04T13:10:10.621" v="219"/>
        <pc:sldMkLst>
          <pc:docMk/>
          <pc:sldMk cId="2669407161" sldId="292"/>
        </pc:sldMkLst>
      </pc:sldChg>
      <pc:sldChg chg="addSp delSp modSp mod">
        <pc:chgData name="Jure Fortuna" userId="3b5ce547-d343-4e91-bd11-cf8e669d5e7f" providerId="ADAL" clId="{3C20BC3F-A769-44BD-B859-0C9F4EE4F95D}" dt="2025-09-05T11:51:51.809" v="1678" actId="207"/>
        <pc:sldMkLst>
          <pc:docMk/>
          <pc:sldMk cId="848940630" sldId="295"/>
        </pc:sldMkLst>
      </pc:sldChg>
      <pc:sldChg chg="modSp">
        <pc:chgData name="Jure Fortuna" userId="3b5ce547-d343-4e91-bd11-cf8e669d5e7f" providerId="ADAL" clId="{3C20BC3F-A769-44BD-B859-0C9F4EE4F95D}" dt="2025-09-05T11:06:14.827" v="1620"/>
        <pc:sldMkLst>
          <pc:docMk/>
          <pc:sldMk cId="2843029695" sldId="2643"/>
        </pc:sldMkLst>
        <pc:graphicFrameChg chg="mod">
          <ac:chgData name="Jure Fortuna" userId="3b5ce547-d343-4e91-bd11-cf8e669d5e7f" providerId="ADAL" clId="{3C20BC3F-A769-44BD-B859-0C9F4EE4F95D}" dt="2025-09-05T11:06:14.827" v="1620"/>
          <ac:graphicFrameMkLst>
            <pc:docMk/>
            <pc:sldMk cId="2843029695" sldId="2643"/>
            <ac:graphicFrameMk id="10" creationId="{207D8E11-1DFD-E4D8-448D-A6B2161493D6}"/>
          </ac:graphicFrameMkLst>
        </pc:graphicFrameChg>
      </pc:sldChg>
      <pc:sldChg chg="new del">
        <pc:chgData name="Jure Fortuna" userId="3b5ce547-d343-4e91-bd11-cf8e669d5e7f" providerId="ADAL" clId="{3C20BC3F-A769-44BD-B859-0C9F4EE4F95D}" dt="2025-09-05T06:45:36.436" v="246" actId="2696"/>
        <pc:sldMkLst>
          <pc:docMk/>
          <pc:sldMk cId="1962955955" sldId="2645"/>
        </pc:sldMkLst>
      </pc:sldChg>
      <pc:sldChg chg="new del">
        <pc:chgData name="Jure Fortuna" userId="3b5ce547-d343-4e91-bd11-cf8e669d5e7f" providerId="ADAL" clId="{3C20BC3F-A769-44BD-B859-0C9F4EE4F95D}" dt="2025-09-05T06:45:59.074" v="248" actId="680"/>
        <pc:sldMkLst>
          <pc:docMk/>
          <pc:sldMk cId="1981728344" sldId="2645"/>
        </pc:sldMkLst>
      </pc:sldChg>
      <pc:sldChg chg="addSp delSp modSp new del mod">
        <pc:chgData name="Jure Fortuna" userId="3b5ce547-d343-4e91-bd11-cf8e669d5e7f" providerId="ADAL" clId="{3C20BC3F-A769-44BD-B859-0C9F4EE4F95D}" dt="2025-09-05T06:47:49.014" v="322" actId="2696"/>
        <pc:sldMkLst>
          <pc:docMk/>
          <pc:sldMk cId="3060142651" sldId="2645"/>
        </pc:sldMkLst>
      </pc:sldChg>
      <pc:sldChg chg="addSp delSp modSp new mod">
        <pc:chgData name="Jure Fortuna" userId="3b5ce547-d343-4e91-bd11-cf8e669d5e7f" providerId="ADAL" clId="{3C20BC3F-A769-44BD-B859-0C9F4EE4F95D}" dt="2025-09-05T07:00:38.411" v="572" actId="1076"/>
        <pc:sldMkLst>
          <pc:docMk/>
          <pc:sldMk cId="3939246821" sldId="2646"/>
        </pc:sldMkLst>
      </pc:sldChg>
      <pc:sldChg chg="modSp new mod">
        <pc:chgData name="Jure Fortuna" userId="3b5ce547-d343-4e91-bd11-cf8e669d5e7f" providerId="ADAL" clId="{3C20BC3F-A769-44BD-B859-0C9F4EE4F95D}" dt="2025-09-05T07:08:20.706" v="605" actId="20577"/>
        <pc:sldMkLst>
          <pc:docMk/>
          <pc:sldMk cId="1341578681" sldId="2647"/>
        </pc:sldMkLst>
      </pc:sldChg>
      <pc:sldChg chg="modSp new mod ord">
        <pc:chgData name="Jure Fortuna" userId="3b5ce547-d343-4e91-bd11-cf8e669d5e7f" providerId="ADAL" clId="{3C20BC3F-A769-44BD-B859-0C9F4EE4F95D}" dt="2025-09-05T07:40:48.794" v="1219" actId="20577"/>
        <pc:sldMkLst>
          <pc:docMk/>
          <pc:sldMk cId="177495437" sldId="2648"/>
        </pc:sldMkLst>
      </pc:sldChg>
      <pc:sldChg chg="new del">
        <pc:chgData name="Jure Fortuna" userId="3b5ce547-d343-4e91-bd11-cf8e669d5e7f" providerId="ADAL" clId="{3C20BC3F-A769-44BD-B859-0C9F4EE4F95D}" dt="2025-09-05T07:10:27.374" v="608" actId="680"/>
        <pc:sldMkLst>
          <pc:docMk/>
          <pc:sldMk cId="1939815561" sldId="2649"/>
        </pc:sldMkLst>
      </pc:sldChg>
      <pc:sldChg chg="modSp new del mod">
        <pc:chgData name="Jure Fortuna" userId="3b5ce547-d343-4e91-bd11-cf8e669d5e7f" providerId="ADAL" clId="{3C20BC3F-A769-44BD-B859-0C9F4EE4F95D}" dt="2025-09-05T08:04:49.434" v="1221" actId="47"/>
        <pc:sldMkLst>
          <pc:docMk/>
          <pc:sldMk cId="3758733506" sldId="2649"/>
        </pc:sldMkLst>
      </pc:sldChg>
      <pc:sldChg chg="addSp delSp modSp new mod modClrScheme chgLayout">
        <pc:chgData name="Jure Fortuna" userId="3b5ce547-d343-4e91-bd11-cf8e669d5e7f" providerId="ADAL" clId="{3C20BC3F-A769-44BD-B859-0C9F4EE4F95D}" dt="2025-09-05T07:21:06.343" v="737" actId="1076"/>
        <pc:sldMkLst>
          <pc:docMk/>
          <pc:sldMk cId="625783246" sldId="2650"/>
        </pc:sldMkLst>
      </pc:sldChg>
      <pc:sldChg chg="modSp mod">
        <pc:chgData name="Jure Fortuna" userId="3b5ce547-d343-4e91-bd11-cf8e669d5e7f" providerId="ADAL" clId="{3C20BC3F-A769-44BD-B859-0C9F4EE4F95D}" dt="2025-09-05T08:15:49.879" v="1618" actId="20577"/>
        <pc:sldMkLst>
          <pc:docMk/>
          <pc:sldMk cId="3604100165" sldId="2651"/>
        </pc:sldMkLst>
      </pc:sldChg>
      <pc:sldChg chg="addSp delSp modSp add mod">
        <pc:chgData name="Jure Fortuna" userId="3b5ce547-d343-4e91-bd11-cf8e669d5e7f" providerId="ADAL" clId="{3C20BC3F-A769-44BD-B859-0C9F4EE4F95D}" dt="2025-09-05T08:13:43.118" v="1596" actId="20577"/>
        <pc:sldMkLst>
          <pc:docMk/>
          <pc:sldMk cId="2684141349" sldId="2652"/>
        </pc:sldMkLst>
      </pc:sldChg>
    </pc:docChg>
  </pc:docChgLst>
  <pc:docChgLst>
    <pc:chgData name="Tjaša Kunčič" userId="98712fb3-0a97-4a18-bdf3-e6e0c8069b80" providerId="ADAL" clId="{CF83C0D1-6EB7-484A-AA68-93857EBCF892}"/>
    <pc:docChg chg="undo custSel addSld delSld modSld sldOrd modMainMaster">
      <pc:chgData name="Tjaša Kunčič" userId="98712fb3-0a97-4a18-bdf3-e6e0c8069b80" providerId="ADAL" clId="{CF83C0D1-6EB7-484A-AA68-93857EBCF892}" dt="2025-09-08T10:50:43.079" v="4536" actId="478"/>
      <pc:docMkLst>
        <pc:docMk/>
      </pc:docMkLst>
      <pc:sldChg chg="del">
        <pc:chgData name="Tjaša Kunčič" userId="98712fb3-0a97-4a18-bdf3-e6e0c8069b80" providerId="ADAL" clId="{CF83C0D1-6EB7-484A-AA68-93857EBCF892}" dt="2025-09-08T09:26:46.281" v="4381" actId="47"/>
        <pc:sldMkLst>
          <pc:docMk/>
          <pc:sldMk cId="454951543" sldId="262"/>
        </pc:sldMkLst>
      </pc:sldChg>
      <pc:sldChg chg="del">
        <pc:chgData name="Tjaša Kunčič" userId="98712fb3-0a97-4a18-bdf3-e6e0c8069b80" providerId="ADAL" clId="{CF83C0D1-6EB7-484A-AA68-93857EBCF892}" dt="2025-09-08T09:26:24.261" v="4380" actId="47"/>
        <pc:sldMkLst>
          <pc:docMk/>
          <pc:sldMk cId="2169669893" sldId="263"/>
        </pc:sldMkLst>
      </pc:sldChg>
      <pc:sldChg chg="del">
        <pc:chgData name="Tjaša Kunčič" userId="98712fb3-0a97-4a18-bdf3-e6e0c8069b80" providerId="ADAL" clId="{CF83C0D1-6EB7-484A-AA68-93857EBCF892}" dt="2025-09-08T09:26:23.667" v="4379" actId="47"/>
        <pc:sldMkLst>
          <pc:docMk/>
          <pc:sldMk cId="3109007010" sldId="264"/>
        </pc:sldMkLst>
      </pc:sldChg>
      <pc:sldChg chg="modSp mod">
        <pc:chgData name="Tjaša Kunčič" userId="98712fb3-0a97-4a18-bdf3-e6e0c8069b80" providerId="ADAL" clId="{CF83C0D1-6EB7-484A-AA68-93857EBCF892}" dt="2025-09-05T11:13:29.942" v="662" actId="20577"/>
        <pc:sldMkLst>
          <pc:docMk/>
          <pc:sldMk cId="3046004968" sldId="271"/>
        </pc:sldMkLst>
      </pc:sldChg>
      <pc:sldChg chg="modSp mod modShow">
        <pc:chgData name="Tjaša Kunčič" userId="98712fb3-0a97-4a18-bdf3-e6e0c8069b80" providerId="ADAL" clId="{CF83C0D1-6EB7-484A-AA68-93857EBCF892}" dt="2025-09-08T09:26:16.707" v="4377" actId="729"/>
        <pc:sldMkLst>
          <pc:docMk/>
          <pc:sldMk cId="3376035543" sldId="274"/>
        </pc:sldMkLst>
      </pc:sldChg>
      <pc:sldChg chg="modSp mod ord">
        <pc:chgData name="Tjaša Kunčič" userId="98712fb3-0a97-4a18-bdf3-e6e0c8069b80" providerId="ADAL" clId="{CF83C0D1-6EB7-484A-AA68-93857EBCF892}" dt="2025-09-05T12:19:04.918" v="3464" actId="20577"/>
        <pc:sldMkLst>
          <pc:docMk/>
          <pc:sldMk cId="1292017712" sldId="281"/>
        </pc:sldMkLst>
      </pc:sldChg>
      <pc:sldChg chg="modSp mod modShow">
        <pc:chgData name="Tjaša Kunčič" userId="98712fb3-0a97-4a18-bdf3-e6e0c8069b80" providerId="ADAL" clId="{CF83C0D1-6EB7-484A-AA68-93857EBCF892}" dt="2025-09-08T09:25:49.100" v="4374" actId="729"/>
        <pc:sldMkLst>
          <pc:docMk/>
          <pc:sldMk cId="2361242562" sldId="284"/>
        </pc:sldMkLst>
      </pc:sldChg>
      <pc:sldChg chg="del">
        <pc:chgData name="Tjaša Kunčič" userId="98712fb3-0a97-4a18-bdf3-e6e0c8069b80" providerId="ADAL" clId="{CF83C0D1-6EB7-484A-AA68-93857EBCF892}" dt="2025-09-08T09:26:22.995" v="4378" actId="47"/>
        <pc:sldMkLst>
          <pc:docMk/>
          <pc:sldMk cId="3176731543" sldId="287"/>
        </pc:sldMkLst>
      </pc:sldChg>
      <pc:sldChg chg="modSp mod">
        <pc:chgData name="Tjaša Kunčič" userId="98712fb3-0a97-4a18-bdf3-e6e0c8069b80" providerId="ADAL" clId="{CF83C0D1-6EB7-484A-AA68-93857EBCF892}" dt="2025-09-05T11:12:15.472" v="546" actId="13926"/>
        <pc:sldMkLst>
          <pc:docMk/>
          <pc:sldMk cId="1076135224" sldId="293"/>
        </pc:sldMkLst>
      </pc:sldChg>
      <pc:sldChg chg="modSp mod">
        <pc:chgData name="Tjaša Kunčič" userId="98712fb3-0a97-4a18-bdf3-e6e0c8069b80" providerId="ADAL" clId="{CF83C0D1-6EB7-484A-AA68-93857EBCF892}" dt="2025-09-05T11:14:26.724" v="750" actId="13926"/>
        <pc:sldMkLst>
          <pc:docMk/>
          <pc:sldMk cId="422665519" sldId="294"/>
        </pc:sldMkLst>
        <pc:spChg chg="mod">
          <ac:chgData name="Tjaša Kunčič" userId="98712fb3-0a97-4a18-bdf3-e6e0c8069b80" providerId="ADAL" clId="{CF83C0D1-6EB7-484A-AA68-93857EBCF892}" dt="2025-09-05T11:14:26.724" v="750" actId="13926"/>
          <ac:spMkLst>
            <pc:docMk/>
            <pc:sldMk cId="422665519" sldId="294"/>
            <ac:spMk id="3" creationId="{BD986317-1500-F1E0-1471-689ACD21D787}"/>
          </ac:spMkLst>
        </pc:spChg>
      </pc:sldChg>
      <pc:sldChg chg="addSp delSp modSp mod modClrScheme chgLayout">
        <pc:chgData name="Tjaša Kunčič" userId="98712fb3-0a97-4a18-bdf3-e6e0c8069b80" providerId="ADAL" clId="{CF83C0D1-6EB7-484A-AA68-93857EBCF892}" dt="2025-09-08T06:34:15.790" v="3842" actId="1076"/>
        <pc:sldMkLst>
          <pc:docMk/>
          <pc:sldMk cId="848940630" sldId="295"/>
        </pc:sldMkLst>
      </pc:sldChg>
      <pc:sldChg chg="modSp mod">
        <pc:chgData name="Tjaša Kunčič" userId="98712fb3-0a97-4a18-bdf3-e6e0c8069b80" providerId="ADAL" clId="{CF83C0D1-6EB7-484A-AA68-93857EBCF892}" dt="2025-09-05T11:16:48.918" v="901" actId="20577"/>
        <pc:sldMkLst>
          <pc:docMk/>
          <pc:sldMk cId="1797905439" sldId="296"/>
        </pc:sldMkLst>
      </pc:sldChg>
      <pc:sldChg chg="modSp mod modClrScheme chgLayout">
        <pc:chgData name="Tjaša Kunčič" userId="98712fb3-0a97-4a18-bdf3-e6e0c8069b80" providerId="ADAL" clId="{CF83C0D1-6EB7-484A-AA68-93857EBCF892}" dt="2025-09-08T07:03:45.713" v="3977" actId="700"/>
        <pc:sldMkLst>
          <pc:docMk/>
          <pc:sldMk cId="410299259" sldId="297"/>
        </pc:sldMkLst>
        <pc:spChg chg="mod ord">
          <ac:chgData name="Tjaša Kunčič" userId="98712fb3-0a97-4a18-bdf3-e6e0c8069b80" providerId="ADAL" clId="{CF83C0D1-6EB7-484A-AA68-93857EBCF892}" dt="2025-09-08T07:03:45.713" v="3977" actId="700"/>
          <ac:spMkLst>
            <pc:docMk/>
            <pc:sldMk cId="410299259" sldId="297"/>
            <ac:spMk id="2" creationId="{C3769EEC-5FFB-2ADA-0933-78CB0FB23229}"/>
          </ac:spMkLst>
        </pc:spChg>
        <pc:spChg chg="mod ord">
          <ac:chgData name="Tjaša Kunčič" userId="98712fb3-0a97-4a18-bdf3-e6e0c8069b80" providerId="ADAL" clId="{CF83C0D1-6EB7-484A-AA68-93857EBCF892}" dt="2025-09-08T07:03:45.713" v="3977" actId="700"/>
          <ac:spMkLst>
            <pc:docMk/>
            <pc:sldMk cId="410299259" sldId="297"/>
            <ac:spMk id="3" creationId="{189F3B8C-2383-E589-DF03-C4CF927368F3}"/>
          </ac:spMkLst>
        </pc:spChg>
      </pc:sldChg>
      <pc:sldChg chg="modSp mod modClrScheme modShow chgLayout">
        <pc:chgData name="Tjaša Kunčič" userId="98712fb3-0a97-4a18-bdf3-e6e0c8069b80" providerId="ADAL" clId="{CF83C0D1-6EB7-484A-AA68-93857EBCF892}" dt="2025-09-05T12:03:54.774" v="2394" actId="729"/>
        <pc:sldMkLst>
          <pc:docMk/>
          <pc:sldMk cId="1890312320" sldId="299"/>
        </pc:sldMkLst>
      </pc:sldChg>
      <pc:sldChg chg="addSp delSp modSp mod">
        <pc:chgData name="Tjaša Kunčič" userId="98712fb3-0a97-4a18-bdf3-e6e0c8069b80" providerId="ADAL" clId="{CF83C0D1-6EB7-484A-AA68-93857EBCF892}" dt="2025-09-08T09:06:33.306" v="4351" actId="1076"/>
        <pc:sldMkLst>
          <pc:docMk/>
          <pc:sldMk cId="2979285276" sldId="300"/>
        </pc:sldMkLst>
        <pc:picChg chg="add mod">
          <ac:chgData name="Tjaša Kunčič" userId="98712fb3-0a97-4a18-bdf3-e6e0c8069b80" providerId="ADAL" clId="{CF83C0D1-6EB7-484A-AA68-93857EBCF892}" dt="2025-09-08T09:06:33.306" v="4351" actId="1076"/>
          <ac:picMkLst>
            <pc:docMk/>
            <pc:sldMk cId="2979285276" sldId="300"/>
            <ac:picMk id="8" creationId="{1EDDED93-63BB-D695-710C-3864A2821B34}"/>
          </ac:picMkLst>
        </pc:picChg>
      </pc:sldChg>
      <pc:sldChg chg="modSp mod modClrScheme chgLayout">
        <pc:chgData name="Tjaša Kunčič" userId="98712fb3-0a97-4a18-bdf3-e6e0c8069b80" providerId="ADAL" clId="{CF83C0D1-6EB7-484A-AA68-93857EBCF892}" dt="2025-09-05T10:14:03.853" v="307" actId="5793"/>
        <pc:sldMkLst>
          <pc:docMk/>
          <pc:sldMk cId="1401379878" sldId="301"/>
        </pc:sldMkLst>
      </pc:sldChg>
      <pc:sldChg chg="modSp mod modShow">
        <pc:chgData name="Tjaša Kunčič" userId="98712fb3-0a97-4a18-bdf3-e6e0c8069b80" providerId="ADAL" clId="{CF83C0D1-6EB7-484A-AA68-93857EBCF892}" dt="2025-09-08T09:14:23.904" v="4358" actId="729"/>
        <pc:sldMkLst>
          <pc:docMk/>
          <pc:sldMk cId="1507946597" sldId="306"/>
        </pc:sldMkLst>
      </pc:sldChg>
      <pc:sldChg chg="addSp delSp modSp mod modClrScheme chgLayout">
        <pc:chgData name="Tjaša Kunčič" userId="98712fb3-0a97-4a18-bdf3-e6e0c8069b80" providerId="ADAL" clId="{CF83C0D1-6EB7-484A-AA68-93857EBCF892}" dt="2025-09-05T09:52:37.464" v="240" actId="6549"/>
        <pc:sldMkLst>
          <pc:docMk/>
          <pc:sldMk cId="3674460497" sldId="2629"/>
        </pc:sldMkLst>
        <pc:spChg chg="mod ord">
          <ac:chgData name="Tjaša Kunčič" userId="98712fb3-0a97-4a18-bdf3-e6e0c8069b80" providerId="ADAL" clId="{CF83C0D1-6EB7-484A-AA68-93857EBCF892}" dt="2025-09-05T09:49:06.033" v="71" actId="20577"/>
          <ac:spMkLst>
            <pc:docMk/>
            <pc:sldMk cId="3674460497" sldId="2629"/>
            <ac:spMk id="3" creationId="{65863A6D-5AFB-FD64-0DC4-55985772E9C0}"/>
          </ac:spMkLst>
        </pc:spChg>
        <pc:spChg chg="mod ord">
          <ac:chgData name="Tjaša Kunčič" userId="98712fb3-0a97-4a18-bdf3-e6e0c8069b80" providerId="ADAL" clId="{CF83C0D1-6EB7-484A-AA68-93857EBCF892}" dt="2025-09-05T09:44:50.895" v="44" actId="700"/>
          <ac:spMkLst>
            <pc:docMk/>
            <pc:sldMk cId="3674460497" sldId="2629"/>
            <ac:spMk id="4" creationId="{00000000-0000-0000-0000-000000000000}"/>
          </ac:spMkLst>
        </pc:spChg>
        <pc:spChg chg="add mod ord">
          <ac:chgData name="Tjaša Kunčič" userId="98712fb3-0a97-4a18-bdf3-e6e0c8069b80" providerId="ADAL" clId="{CF83C0D1-6EB7-484A-AA68-93857EBCF892}" dt="2025-09-05T09:48:52.868" v="70"/>
          <ac:spMkLst>
            <pc:docMk/>
            <pc:sldMk cId="3674460497" sldId="2629"/>
            <ac:spMk id="6" creationId="{6741766D-BF7F-3453-A66E-98A330CD6236}"/>
          </ac:spMkLst>
        </pc:spChg>
        <pc:spChg chg="add mod">
          <ac:chgData name="Tjaša Kunčič" userId="98712fb3-0a97-4a18-bdf3-e6e0c8069b80" providerId="ADAL" clId="{CF83C0D1-6EB7-484A-AA68-93857EBCF892}" dt="2025-09-05T09:52:37.464" v="240" actId="6549"/>
          <ac:spMkLst>
            <pc:docMk/>
            <pc:sldMk cId="3674460497" sldId="2629"/>
            <ac:spMk id="9" creationId="{40F2DF2F-5523-9387-CCED-5A4CB75CA071}"/>
          </ac:spMkLst>
        </pc:spChg>
        <pc:spChg chg="mod ord">
          <ac:chgData name="Tjaša Kunčič" userId="98712fb3-0a97-4a18-bdf3-e6e0c8069b80" providerId="ADAL" clId="{CF83C0D1-6EB7-484A-AA68-93857EBCF892}" dt="2025-09-05T09:49:07.724" v="73" actId="20577"/>
          <ac:spMkLst>
            <pc:docMk/>
            <pc:sldMk cId="3674460497" sldId="2629"/>
            <ac:spMk id="10" creationId="{EFF580C8-51AD-635B-2F63-F90A015E773C}"/>
          </ac:spMkLst>
        </pc:spChg>
        <pc:spChg chg="mod ord">
          <ac:chgData name="Tjaša Kunčič" userId="98712fb3-0a97-4a18-bdf3-e6e0c8069b80" providerId="ADAL" clId="{CF83C0D1-6EB7-484A-AA68-93857EBCF892}" dt="2025-09-05T09:49:06.921" v="72" actId="20577"/>
          <ac:spMkLst>
            <pc:docMk/>
            <pc:sldMk cId="3674460497" sldId="2629"/>
            <ac:spMk id="11" creationId="{AAFAEE64-536A-F6D7-3A5A-354F2C08FCB6}"/>
          </ac:spMkLst>
        </pc:spChg>
      </pc:sldChg>
      <pc:sldChg chg="delSp modSp mod">
        <pc:chgData name="Tjaša Kunčič" userId="98712fb3-0a97-4a18-bdf3-e6e0c8069b80" providerId="ADAL" clId="{CF83C0D1-6EB7-484A-AA68-93857EBCF892}" dt="2025-09-05T09:54:57.730" v="253" actId="1076"/>
        <pc:sldMkLst>
          <pc:docMk/>
          <pc:sldMk cId="2065894569" sldId="2631"/>
        </pc:sldMkLst>
        <pc:picChg chg="mod">
          <ac:chgData name="Tjaša Kunčič" userId="98712fb3-0a97-4a18-bdf3-e6e0c8069b80" providerId="ADAL" clId="{CF83C0D1-6EB7-484A-AA68-93857EBCF892}" dt="2025-09-05T09:54:57.730" v="253" actId="1076"/>
          <ac:picMkLst>
            <pc:docMk/>
            <pc:sldMk cId="2065894569" sldId="2631"/>
            <ac:picMk id="30" creationId="{6E9BD51D-2F12-F4DC-E8B8-90EB950E504C}"/>
          </ac:picMkLst>
        </pc:picChg>
        <pc:picChg chg="mod">
          <ac:chgData name="Tjaša Kunčič" userId="98712fb3-0a97-4a18-bdf3-e6e0c8069b80" providerId="ADAL" clId="{CF83C0D1-6EB7-484A-AA68-93857EBCF892}" dt="2025-09-05T09:54:55.025" v="252" actId="1076"/>
          <ac:picMkLst>
            <pc:docMk/>
            <pc:sldMk cId="2065894569" sldId="2631"/>
            <ac:picMk id="34" creationId="{791E2DDC-9F1C-7387-C7DF-5354D9FE5F4B}"/>
          </ac:picMkLst>
        </pc:picChg>
      </pc:sldChg>
      <pc:sldChg chg="modSp del mod">
        <pc:chgData name="Tjaša Kunčič" userId="98712fb3-0a97-4a18-bdf3-e6e0c8069b80" providerId="ADAL" clId="{CF83C0D1-6EB7-484A-AA68-93857EBCF892}" dt="2025-09-08T10:45:47.016" v="4515" actId="47"/>
        <pc:sldMkLst>
          <pc:docMk/>
          <pc:sldMk cId="2131721183" sldId="2632"/>
        </pc:sldMkLst>
      </pc:sldChg>
      <pc:sldChg chg="modSp mod modClrScheme chgLayout">
        <pc:chgData name="Tjaša Kunčič" userId="98712fb3-0a97-4a18-bdf3-e6e0c8069b80" providerId="ADAL" clId="{CF83C0D1-6EB7-484A-AA68-93857EBCF892}" dt="2025-09-08T10:46:56.711" v="4526" actId="20577"/>
        <pc:sldMkLst>
          <pc:docMk/>
          <pc:sldMk cId="79809460" sldId="2634"/>
        </pc:sldMkLst>
      </pc:sldChg>
      <pc:sldChg chg="modSp mod modClrScheme chgLayout">
        <pc:chgData name="Tjaša Kunčič" userId="98712fb3-0a97-4a18-bdf3-e6e0c8069b80" providerId="ADAL" clId="{CF83C0D1-6EB7-484A-AA68-93857EBCF892}" dt="2025-09-05T09:56:09.041" v="256" actId="700"/>
        <pc:sldMkLst>
          <pc:docMk/>
          <pc:sldMk cId="652621735" sldId="2637"/>
        </pc:sldMkLst>
        <pc:spChg chg="mod ord">
          <ac:chgData name="Tjaša Kunčič" userId="98712fb3-0a97-4a18-bdf3-e6e0c8069b80" providerId="ADAL" clId="{CF83C0D1-6EB7-484A-AA68-93857EBCF892}" dt="2025-09-05T09:56:09.041" v="256" actId="700"/>
          <ac:spMkLst>
            <pc:docMk/>
            <pc:sldMk cId="652621735" sldId="2637"/>
            <ac:spMk id="4" creationId="{01752207-8E29-EC2A-38B0-E74DBE093202}"/>
          </ac:spMkLst>
        </pc:spChg>
        <pc:spChg chg="mod ord">
          <ac:chgData name="Tjaša Kunčič" userId="98712fb3-0a97-4a18-bdf3-e6e0c8069b80" providerId="ADAL" clId="{CF83C0D1-6EB7-484A-AA68-93857EBCF892}" dt="2025-09-05T09:56:09.041" v="256" actId="700"/>
          <ac:spMkLst>
            <pc:docMk/>
            <pc:sldMk cId="652621735" sldId="2637"/>
            <ac:spMk id="5" creationId="{683ADF11-1B52-1B46-CE6E-3474430B657C}"/>
          </ac:spMkLst>
        </pc:spChg>
      </pc:sldChg>
      <pc:sldChg chg="modSp mod modClrScheme chgLayout">
        <pc:chgData name="Tjaša Kunčič" userId="98712fb3-0a97-4a18-bdf3-e6e0c8069b80" providerId="ADAL" clId="{CF83C0D1-6EB7-484A-AA68-93857EBCF892}" dt="2025-09-08T10:46:39.516" v="4516" actId="404"/>
        <pc:sldMkLst>
          <pc:docMk/>
          <pc:sldMk cId="2103279988" sldId="2638"/>
        </pc:sldMkLst>
      </pc:sldChg>
      <pc:sldChg chg="addSp delSp modSp mod modClrScheme chgLayout">
        <pc:chgData name="Tjaša Kunčič" userId="98712fb3-0a97-4a18-bdf3-e6e0c8069b80" providerId="ADAL" clId="{CF83C0D1-6EB7-484A-AA68-93857EBCF892}" dt="2025-09-08T10:39:07.523" v="4443"/>
        <pc:sldMkLst>
          <pc:docMk/>
          <pc:sldMk cId="2843029695" sldId="2643"/>
        </pc:sldMkLst>
        <pc:spChg chg="mod ord">
          <ac:chgData name="Tjaša Kunčič" userId="98712fb3-0a97-4a18-bdf3-e6e0c8069b80" providerId="ADAL" clId="{CF83C0D1-6EB7-484A-AA68-93857EBCF892}" dt="2025-09-05T09:56:38.500" v="258" actId="700"/>
          <ac:spMkLst>
            <pc:docMk/>
            <pc:sldMk cId="2843029695" sldId="2643"/>
            <ac:spMk id="4" creationId="{A9AA609B-2453-9A4E-AB7B-77F46974C451}"/>
          </ac:spMkLst>
        </pc:spChg>
        <pc:graphicFrameChg chg="mod">
          <ac:chgData name="Tjaša Kunčič" userId="98712fb3-0a97-4a18-bdf3-e6e0c8069b80" providerId="ADAL" clId="{CF83C0D1-6EB7-484A-AA68-93857EBCF892}" dt="2025-09-08T10:39:07.523" v="4443"/>
          <ac:graphicFrameMkLst>
            <pc:docMk/>
            <pc:sldMk cId="2843029695" sldId="2643"/>
            <ac:graphicFrameMk id="10" creationId="{207D8E11-1DFD-E4D8-448D-A6B2161493D6}"/>
          </ac:graphicFrameMkLst>
        </pc:graphicFrameChg>
        <pc:graphicFrameChg chg="mod modGraphic">
          <ac:chgData name="Tjaša Kunčič" userId="98712fb3-0a97-4a18-bdf3-e6e0c8069b80" providerId="ADAL" clId="{CF83C0D1-6EB7-484A-AA68-93857EBCF892}" dt="2025-09-05T09:43:42.703" v="34" actId="1076"/>
          <ac:graphicFrameMkLst>
            <pc:docMk/>
            <pc:sldMk cId="2843029695" sldId="2643"/>
            <ac:graphicFrameMk id="11" creationId="{FE16BC8C-2F2D-CCCE-4AC7-69715CA89E24}"/>
          </ac:graphicFrameMkLst>
        </pc:graphicFrameChg>
      </pc:sldChg>
      <pc:sldChg chg="modSp mod modShow">
        <pc:chgData name="Tjaša Kunčič" userId="98712fb3-0a97-4a18-bdf3-e6e0c8069b80" providerId="ADAL" clId="{CF83C0D1-6EB7-484A-AA68-93857EBCF892}" dt="2025-09-08T09:12:33.864" v="4353" actId="729"/>
        <pc:sldMkLst>
          <pc:docMk/>
          <pc:sldMk cId="3939246821" sldId="2646"/>
        </pc:sldMkLst>
      </pc:sldChg>
      <pc:sldChg chg="modSp mod">
        <pc:chgData name="Tjaša Kunčič" userId="98712fb3-0a97-4a18-bdf3-e6e0c8069b80" providerId="ADAL" clId="{CF83C0D1-6EB7-484A-AA68-93857EBCF892}" dt="2025-09-05T11:23:10.574" v="1096" actId="5793"/>
        <pc:sldMkLst>
          <pc:docMk/>
          <pc:sldMk cId="1341578681" sldId="2647"/>
        </pc:sldMkLst>
      </pc:sldChg>
      <pc:sldChg chg="ord">
        <pc:chgData name="Tjaša Kunčič" userId="98712fb3-0a97-4a18-bdf3-e6e0c8069b80" providerId="ADAL" clId="{CF83C0D1-6EB7-484A-AA68-93857EBCF892}" dt="2025-09-05T11:26:19.260" v="1462"/>
        <pc:sldMkLst>
          <pc:docMk/>
          <pc:sldMk cId="625783246" sldId="2650"/>
        </pc:sldMkLst>
      </pc:sldChg>
      <pc:sldChg chg="addSp delSp modSp mod modClrScheme chgLayout">
        <pc:chgData name="Tjaša Kunčič" userId="98712fb3-0a97-4a18-bdf3-e6e0c8069b80" providerId="ADAL" clId="{CF83C0D1-6EB7-484A-AA68-93857EBCF892}" dt="2025-09-05T11:19:24.878" v="906" actId="20577"/>
        <pc:sldMkLst>
          <pc:docMk/>
          <pc:sldMk cId="2684141349" sldId="2652"/>
        </pc:sldMkLst>
      </pc:sldChg>
      <pc:sldChg chg="modSp mod">
        <pc:chgData name="Tjaša Kunčič" userId="98712fb3-0a97-4a18-bdf3-e6e0c8069b80" providerId="ADAL" clId="{CF83C0D1-6EB7-484A-AA68-93857EBCF892}" dt="2025-09-08T06:58:52.290" v="3895" actId="403"/>
        <pc:sldMkLst>
          <pc:docMk/>
          <pc:sldMk cId="3409670366" sldId="2653"/>
        </pc:sldMkLst>
        <pc:spChg chg="mod">
          <ac:chgData name="Tjaša Kunčič" userId="98712fb3-0a97-4a18-bdf3-e6e0c8069b80" providerId="ADAL" clId="{CF83C0D1-6EB7-484A-AA68-93857EBCF892}" dt="2025-09-08T06:58:52.290" v="3895" actId="403"/>
          <ac:spMkLst>
            <pc:docMk/>
            <pc:sldMk cId="3409670366" sldId="2653"/>
            <ac:spMk id="38" creationId="{53ADB2F5-09F3-BD7B-8A67-E65BFFADA9E6}"/>
          </ac:spMkLst>
        </pc:spChg>
      </pc:sldChg>
      <pc:sldChg chg="delSp modSp mod">
        <pc:chgData name="Tjaša Kunčič" userId="98712fb3-0a97-4a18-bdf3-e6e0c8069b80" providerId="ADAL" clId="{CF83C0D1-6EB7-484A-AA68-93857EBCF892}" dt="2025-09-08T07:01:39.566" v="3938" actId="1035"/>
        <pc:sldMkLst>
          <pc:docMk/>
          <pc:sldMk cId="1131559714" sldId="2654"/>
        </pc:sldMkLst>
        <pc:spChg chg="mod">
          <ac:chgData name="Tjaša Kunčič" userId="98712fb3-0a97-4a18-bdf3-e6e0c8069b80" providerId="ADAL" clId="{CF83C0D1-6EB7-484A-AA68-93857EBCF892}" dt="2025-09-08T07:01:36.623" v="3929" actId="1035"/>
          <ac:spMkLst>
            <pc:docMk/>
            <pc:sldMk cId="1131559714" sldId="2654"/>
            <ac:spMk id="2" creationId="{F2FFD4D6-C39C-2ADE-E0F5-68AA17873126}"/>
          </ac:spMkLst>
        </pc:spChg>
        <pc:spChg chg="mod">
          <ac:chgData name="Tjaša Kunčič" userId="98712fb3-0a97-4a18-bdf3-e6e0c8069b80" providerId="ADAL" clId="{CF83C0D1-6EB7-484A-AA68-93857EBCF892}" dt="2025-09-08T07:01:39.566" v="3938" actId="1035"/>
          <ac:spMkLst>
            <pc:docMk/>
            <pc:sldMk cId="1131559714" sldId="2654"/>
            <ac:spMk id="3" creationId="{06F501EF-8CF6-C934-810F-3DB60A58E0AA}"/>
          </ac:spMkLst>
        </pc:spChg>
        <pc:spChg chg="mod">
          <ac:chgData name="Tjaša Kunčič" userId="98712fb3-0a97-4a18-bdf3-e6e0c8069b80" providerId="ADAL" clId="{CF83C0D1-6EB7-484A-AA68-93857EBCF892}" dt="2025-09-08T07:01:29.227" v="3924" actId="1076"/>
          <ac:spMkLst>
            <pc:docMk/>
            <pc:sldMk cId="1131559714" sldId="2654"/>
            <ac:spMk id="4" creationId="{C66CF816-8299-8F4C-8083-5470BF1B1316}"/>
          </ac:spMkLst>
        </pc:spChg>
        <pc:spChg chg="mod">
          <ac:chgData name="Tjaša Kunčič" userId="98712fb3-0a97-4a18-bdf3-e6e0c8069b80" providerId="ADAL" clId="{CF83C0D1-6EB7-484A-AA68-93857EBCF892}" dt="2025-09-08T07:01:21.485" v="3923" actId="14100"/>
          <ac:spMkLst>
            <pc:docMk/>
            <pc:sldMk cId="1131559714" sldId="2654"/>
            <ac:spMk id="5" creationId="{F92C41E9-C0D6-0EDB-5F36-8BB4FCF05E3E}"/>
          </ac:spMkLst>
        </pc:spChg>
        <pc:spChg chg="mod">
          <ac:chgData name="Tjaša Kunčič" userId="98712fb3-0a97-4a18-bdf3-e6e0c8069b80" providerId="ADAL" clId="{CF83C0D1-6EB7-484A-AA68-93857EBCF892}" dt="2025-09-08T07:00:16.644" v="3914" actId="27636"/>
          <ac:spMkLst>
            <pc:docMk/>
            <pc:sldMk cId="1131559714" sldId="2654"/>
            <ac:spMk id="15" creationId="{ECBEE57F-5EE1-CB90-AA85-8150F86E408B}"/>
          </ac:spMkLst>
        </pc:spChg>
      </pc:sldChg>
      <pc:sldChg chg="modSp mod modShow">
        <pc:chgData name="Tjaša Kunčič" userId="98712fb3-0a97-4a18-bdf3-e6e0c8069b80" providerId="ADAL" clId="{CF83C0D1-6EB7-484A-AA68-93857EBCF892}" dt="2025-09-08T09:13:57.087" v="4356" actId="729"/>
        <pc:sldMkLst>
          <pc:docMk/>
          <pc:sldMk cId="2547747892" sldId="2655"/>
        </pc:sldMkLst>
      </pc:sldChg>
      <pc:sldChg chg="ord">
        <pc:chgData name="Tjaša Kunčič" userId="98712fb3-0a97-4a18-bdf3-e6e0c8069b80" providerId="ADAL" clId="{CF83C0D1-6EB7-484A-AA68-93857EBCF892}" dt="2025-09-05T12:01:29.775" v="2329"/>
        <pc:sldMkLst>
          <pc:docMk/>
          <pc:sldMk cId="2387438507" sldId="2656"/>
        </pc:sldMkLst>
      </pc:sldChg>
      <pc:sldChg chg="add del">
        <pc:chgData name="Tjaša Kunčič" userId="98712fb3-0a97-4a18-bdf3-e6e0c8069b80" providerId="ADAL" clId="{CF83C0D1-6EB7-484A-AA68-93857EBCF892}" dt="2025-09-05T09:55:05.558" v="254" actId="47"/>
        <pc:sldMkLst>
          <pc:docMk/>
          <pc:sldMk cId="477216031" sldId="2657"/>
        </pc:sldMkLst>
      </pc:sldChg>
      <pc:sldChg chg="addSp delSp modSp new mod ord modClrScheme modShow chgLayout">
        <pc:chgData name="Tjaša Kunčič" userId="98712fb3-0a97-4a18-bdf3-e6e0c8069b80" providerId="ADAL" clId="{CF83C0D1-6EB7-484A-AA68-93857EBCF892}" dt="2025-09-08T09:12:07.814" v="4352" actId="729"/>
        <pc:sldMkLst>
          <pc:docMk/>
          <pc:sldMk cId="1337653649" sldId="2657"/>
        </pc:sldMkLst>
      </pc:sldChg>
      <pc:sldChg chg="modSp new mod modShow">
        <pc:chgData name="Tjaša Kunčič" userId="98712fb3-0a97-4a18-bdf3-e6e0c8069b80" providerId="ADAL" clId="{CF83C0D1-6EB7-484A-AA68-93857EBCF892}" dt="2025-09-08T09:12:44.185" v="4354" actId="729"/>
        <pc:sldMkLst>
          <pc:docMk/>
          <pc:sldMk cId="2457397300" sldId="2658"/>
        </pc:sldMkLst>
      </pc:sldChg>
      <pc:sldChg chg="modSp new mod">
        <pc:chgData name="Tjaša Kunčič" userId="98712fb3-0a97-4a18-bdf3-e6e0c8069b80" providerId="ADAL" clId="{CF83C0D1-6EB7-484A-AA68-93857EBCF892}" dt="2025-09-08T09:22:06.106" v="4368" actId="20577"/>
        <pc:sldMkLst>
          <pc:docMk/>
          <pc:sldMk cId="458672863" sldId="2659"/>
        </pc:sldMkLst>
      </pc:sldChg>
      <pc:sldChg chg="modSp new del mod">
        <pc:chgData name="Tjaša Kunčič" userId="98712fb3-0a97-4a18-bdf3-e6e0c8069b80" providerId="ADAL" clId="{CF83C0D1-6EB7-484A-AA68-93857EBCF892}" dt="2025-09-08T09:22:16.495" v="4369" actId="47"/>
        <pc:sldMkLst>
          <pc:docMk/>
          <pc:sldMk cId="1901844120" sldId="2660"/>
        </pc:sldMkLst>
      </pc:sldChg>
      <pc:sldChg chg="addSp modSp new mod ord">
        <pc:chgData name="Tjaša Kunčič" userId="98712fb3-0a97-4a18-bdf3-e6e0c8069b80" providerId="ADAL" clId="{CF83C0D1-6EB7-484A-AA68-93857EBCF892}" dt="2025-09-05T12:22:31.829" v="3592" actId="1076"/>
        <pc:sldMkLst>
          <pc:docMk/>
          <pc:sldMk cId="4096637157" sldId="2661"/>
        </pc:sldMkLst>
      </pc:sldChg>
      <pc:sldChg chg="modSp new mod">
        <pc:chgData name="Tjaša Kunčič" userId="98712fb3-0a97-4a18-bdf3-e6e0c8069b80" providerId="ADAL" clId="{CF83C0D1-6EB7-484A-AA68-93857EBCF892}" dt="2025-09-05T12:23:33.019" v="3603" actId="20577"/>
        <pc:sldMkLst>
          <pc:docMk/>
          <pc:sldMk cId="850666539" sldId="2662"/>
        </pc:sldMkLst>
      </pc:sldChg>
      <pc:sldChg chg="addSp modSp new mod ord">
        <pc:chgData name="Tjaša Kunčič" userId="98712fb3-0a97-4a18-bdf3-e6e0c8069b80" providerId="ADAL" clId="{CF83C0D1-6EB7-484A-AA68-93857EBCF892}" dt="2025-09-05T12:22:09.052" v="3590" actId="1076"/>
        <pc:sldMkLst>
          <pc:docMk/>
          <pc:sldMk cId="1626839519" sldId="2663"/>
        </pc:sldMkLst>
      </pc:sldChg>
      <pc:sldChg chg="addSp delSp modSp mod">
        <pc:chgData name="Tjaša Kunčič" userId="98712fb3-0a97-4a18-bdf3-e6e0c8069b80" providerId="ADAL" clId="{CF83C0D1-6EB7-484A-AA68-93857EBCF892}" dt="2025-09-08T09:03:44.410" v="4349" actId="1076"/>
        <pc:sldMkLst>
          <pc:docMk/>
          <pc:sldMk cId="4028151435" sldId="2665"/>
        </pc:sldMkLst>
        <pc:picChg chg="mod">
          <ac:chgData name="Tjaša Kunčič" userId="98712fb3-0a97-4a18-bdf3-e6e0c8069b80" providerId="ADAL" clId="{CF83C0D1-6EB7-484A-AA68-93857EBCF892}" dt="2025-09-08T09:03:44.410" v="4349" actId="1076"/>
          <ac:picMkLst>
            <pc:docMk/>
            <pc:sldMk cId="4028151435" sldId="2665"/>
            <ac:picMk id="16" creationId="{E63F8D4C-0B68-021C-556F-1A43056F8799}"/>
          </ac:picMkLst>
        </pc:picChg>
      </pc:sldChg>
      <pc:sldChg chg="modSp mod">
        <pc:chgData name="Tjaša Kunčič" userId="98712fb3-0a97-4a18-bdf3-e6e0c8069b80" providerId="ADAL" clId="{CF83C0D1-6EB7-484A-AA68-93857EBCF892}" dt="2025-09-08T08:55:07.721" v="4319" actId="20577"/>
        <pc:sldMkLst>
          <pc:docMk/>
          <pc:sldMk cId="381971003" sldId="2666"/>
        </pc:sldMkLst>
        <pc:spChg chg="mod">
          <ac:chgData name="Tjaša Kunčič" userId="98712fb3-0a97-4a18-bdf3-e6e0c8069b80" providerId="ADAL" clId="{CF83C0D1-6EB7-484A-AA68-93857EBCF892}" dt="2025-09-08T08:54:58.979" v="4307" actId="403"/>
          <ac:spMkLst>
            <pc:docMk/>
            <pc:sldMk cId="381971003" sldId="2666"/>
            <ac:spMk id="3" creationId="{8D72480D-18FE-9CCD-6423-A640F5324612}"/>
          </ac:spMkLst>
        </pc:spChg>
        <pc:spChg chg="mod">
          <ac:chgData name="Tjaša Kunčič" userId="98712fb3-0a97-4a18-bdf3-e6e0c8069b80" providerId="ADAL" clId="{CF83C0D1-6EB7-484A-AA68-93857EBCF892}" dt="2025-09-08T08:55:07.721" v="4319" actId="20577"/>
          <ac:spMkLst>
            <pc:docMk/>
            <pc:sldMk cId="381971003" sldId="2666"/>
            <ac:spMk id="4" creationId="{141968FE-340A-4C0B-672A-05C06FD6A644}"/>
          </ac:spMkLst>
        </pc:spChg>
        <pc:spChg chg="mod">
          <ac:chgData name="Tjaša Kunčič" userId="98712fb3-0a97-4a18-bdf3-e6e0c8069b80" providerId="ADAL" clId="{CF83C0D1-6EB7-484A-AA68-93857EBCF892}" dt="2025-09-08T08:53:09.254" v="4281" actId="20577"/>
          <ac:spMkLst>
            <pc:docMk/>
            <pc:sldMk cId="381971003" sldId="2666"/>
            <ac:spMk id="6" creationId="{43BC576A-0F7F-98F9-3F80-501200CE8A20}"/>
          </ac:spMkLst>
        </pc:spChg>
      </pc:sldChg>
      <pc:sldChg chg="addSp delSp modSp new mod ord setBg modClrScheme modShow chgLayout">
        <pc:chgData name="Tjaša Kunčič" userId="98712fb3-0a97-4a18-bdf3-e6e0c8069b80" providerId="ADAL" clId="{CF83C0D1-6EB7-484A-AA68-93857EBCF892}" dt="2025-09-08T09:13:52.056" v="4355" actId="729"/>
        <pc:sldMkLst>
          <pc:docMk/>
          <pc:sldMk cId="3540130311" sldId="2668"/>
        </pc:sldMkLst>
      </pc:sldChg>
      <pc:sldChg chg="addSp delSp modSp add mod ord">
        <pc:chgData name="Tjaša Kunčič" userId="98712fb3-0a97-4a18-bdf3-e6e0c8069b80" providerId="ADAL" clId="{CF83C0D1-6EB7-484A-AA68-93857EBCF892}" dt="2025-09-08T07:52:20.948" v="4211" actId="20577"/>
        <pc:sldMkLst>
          <pc:docMk/>
          <pc:sldMk cId="280267957" sldId="2670"/>
        </pc:sldMkLst>
        <pc:spChg chg="mod">
          <ac:chgData name="Tjaša Kunčič" userId="98712fb3-0a97-4a18-bdf3-e6e0c8069b80" providerId="ADAL" clId="{CF83C0D1-6EB7-484A-AA68-93857EBCF892}" dt="2025-09-08T07:52:20.948" v="4211" actId="20577"/>
          <ac:spMkLst>
            <pc:docMk/>
            <pc:sldMk cId="280267957" sldId="2670"/>
            <ac:spMk id="13" creationId="{57141EF9-21CE-C086-E3C9-99C233765057}"/>
          </ac:spMkLst>
        </pc:spChg>
      </pc:sldChg>
      <pc:sldChg chg="addSp delSp modSp add mod ord">
        <pc:chgData name="Tjaša Kunčič" userId="98712fb3-0a97-4a18-bdf3-e6e0c8069b80" providerId="ADAL" clId="{CF83C0D1-6EB7-484A-AA68-93857EBCF892}" dt="2025-09-08T08:12:33.701" v="4271" actId="14100"/>
        <pc:sldMkLst>
          <pc:docMk/>
          <pc:sldMk cId="1280800332" sldId="2671"/>
        </pc:sldMkLst>
        <pc:spChg chg="mod">
          <ac:chgData name="Tjaša Kunčič" userId="98712fb3-0a97-4a18-bdf3-e6e0c8069b80" providerId="ADAL" clId="{CF83C0D1-6EB7-484A-AA68-93857EBCF892}" dt="2025-09-08T08:09:06.383" v="4225" actId="20577"/>
          <ac:spMkLst>
            <pc:docMk/>
            <pc:sldMk cId="1280800332" sldId="2671"/>
            <ac:spMk id="4" creationId="{84805F96-EE61-9B9D-DCA9-2E5002E7B65A}"/>
          </ac:spMkLst>
        </pc:spChg>
        <pc:spChg chg="mod">
          <ac:chgData name="Tjaša Kunčič" userId="98712fb3-0a97-4a18-bdf3-e6e0c8069b80" providerId="ADAL" clId="{CF83C0D1-6EB7-484A-AA68-93857EBCF892}" dt="2025-09-08T08:12:33.701" v="4271" actId="14100"/>
          <ac:spMkLst>
            <pc:docMk/>
            <pc:sldMk cId="1280800332" sldId="2671"/>
            <ac:spMk id="13" creationId="{0AB53CB5-9B68-5DAF-1346-033DCCD4AF09}"/>
          </ac:spMkLst>
        </pc:spChg>
      </pc:sldChg>
      <pc:sldChg chg="add mod modShow">
        <pc:chgData name="Tjaša Kunčič" userId="98712fb3-0a97-4a18-bdf3-e6e0c8069b80" providerId="ADAL" clId="{CF83C0D1-6EB7-484A-AA68-93857EBCF892}" dt="2025-09-08T09:14:19.396" v="4357" actId="729"/>
        <pc:sldMkLst>
          <pc:docMk/>
          <pc:sldMk cId="1980292369" sldId="2672"/>
        </pc:sldMkLst>
      </pc:sldChg>
      <pc:sldChg chg="mod modShow">
        <pc:chgData name="Tjaša Kunčič" userId="98712fb3-0a97-4a18-bdf3-e6e0c8069b80" providerId="ADAL" clId="{CF83C0D1-6EB7-484A-AA68-93857EBCF892}" dt="2025-09-08T09:25:52.673" v="4375" actId="729"/>
        <pc:sldMkLst>
          <pc:docMk/>
          <pc:sldMk cId="1020762429" sldId="2673"/>
        </pc:sldMkLst>
      </pc:sldChg>
      <pc:sldChg chg="mod modShow">
        <pc:chgData name="Tjaša Kunčič" userId="98712fb3-0a97-4a18-bdf3-e6e0c8069b80" providerId="ADAL" clId="{CF83C0D1-6EB7-484A-AA68-93857EBCF892}" dt="2025-09-08T09:26:06.168" v="4376" actId="729"/>
        <pc:sldMkLst>
          <pc:docMk/>
          <pc:sldMk cId="3207765892" sldId="2674"/>
        </pc:sldMkLst>
      </pc:sldChg>
      <pc:sldChg chg="add mod ord modShow">
        <pc:chgData name="Tjaša Kunčič" userId="98712fb3-0a97-4a18-bdf3-e6e0c8069b80" providerId="ADAL" clId="{CF83C0D1-6EB7-484A-AA68-93857EBCF892}" dt="2025-09-08T09:22:53.049" v="4373"/>
        <pc:sldMkLst>
          <pc:docMk/>
          <pc:sldMk cId="624479408" sldId="2675"/>
        </pc:sldMkLst>
      </pc:sldChg>
      <pc:sldChg chg="modSp add mod">
        <pc:chgData name="Tjaša Kunčič" userId="98712fb3-0a97-4a18-bdf3-e6e0c8069b80" providerId="ADAL" clId="{CF83C0D1-6EB7-484A-AA68-93857EBCF892}" dt="2025-09-08T10:45:39.246" v="4514" actId="1076"/>
        <pc:sldMkLst>
          <pc:docMk/>
          <pc:sldMk cId="2860310658" sldId="2681"/>
        </pc:sldMkLst>
        <pc:spChg chg="mod">
          <ac:chgData name="Tjaša Kunčič" userId="98712fb3-0a97-4a18-bdf3-e6e0c8069b80" providerId="ADAL" clId="{CF83C0D1-6EB7-484A-AA68-93857EBCF892}" dt="2025-09-08T10:45:14.345" v="4510" actId="1076"/>
          <ac:spMkLst>
            <pc:docMk/>
            <pc:sldMk cId="2860310658" sldId="2681"/>
            <ac:spMk id="8" creationId="{6650292C-4F0F-C159-5D06-D6AC132DF4C7}"/>
          </ac:spMkLst>
        </pc:spChg>
        <pc:graphicFrameChg chg="mod modGraphic">
          <ac:chgData name="Tjaša Kunčič" userId="98712fb3-0a97-4a18-bdf3-e6e0c8069b80" providerId="ADAL" clId="{CF83C0D1-6EB7-484A-AA68-93857EBCF892}" dt="2025-09-08T10:45:39.246" v="4514" actId="1076"/>
          <ac:graphicFrameMkLst>
            <pc:docMk/>
            <pc:sldMk cId="2860310658" sldId="2681"/>
            <ac:graphicFrameMk id="5" creationId="{4C0A201C-6ACF-B3CC-74D4-BE358515D53E}"/>
          </ac:graphicFrameMkLst>
        </pc:graphicFrameChg>
        <pc:graphicFrameChg chg="mod modGraphic">
          <ac:chgData name="Tjaša Kunčič" userId="98712fb3-0a97-4a18-bdf3-e6e0c8069b80" providerId="ADAL" clId="{CF83C0D1-6EB7-484A-AA68-93857EBCF892}" dt="2025-09-08T10:45:07.985" v="4508" actId="404"/>
          <ac:graphicFrameMkLst>
            <pc:docMk/>
            <pc:sldMk cId="2860310658" sldId="2681"/>
            <ac:graphicFrameMk id="6" creationId="{7CEF2212-3030-1BBE-4606-62152B444481}"/>
          </ac:graphicFrameMkLst>
        </pc:graphicFrameChg>
      </pc:sldChg>
      <pc:sldChg chg="delSp modSp add del mod">
        <pc:chgData name="Tjaša Kunčič" userId="98712fb3-0a97-4a18-bdf3-e6e0c8069b80" providerId="ADAL" clId="{CF83C0D1-6EB7-484A-AA68-93857EBCF892}" dt="2025-09-08T10:34:17.937" v="4423" actId="47"/>
        <pc:sldMkLst>
          <pc:docMk/>
          <pc:sldMk cId="3425921444" sldId="2681"/>
        </pc:sldMkLst>
      </pc:sldChg>
      <pc:sldMasterChg chg="addSldLayout modSldLayout">
        <pc:chgData name="Tjaša Kunčič" userId="98712fb3-0a97-4a18-bdf3-e6e0c8069b80" providerId="ADAL" clId="{CF83C0D1-6EB7-484A-AA68-93857EBCF892}" dt="2025-09-08T10:50:43.079" v="4536" actId="478"/>
        <pc:sldMasterMkLst>
          <pc:docMk/>
          <pc:sldMasterMk cId="3981021496" sldId="2147483766"/>
        </pc:sldMasterMkLst>
        <pc:sldLayoutChg chg="delSp modSp mod">
          <pc:chgData name="Tjaša Kunčič" userId="98712fb3-0a97-4a18-bdf3-e6e0c8069b80" providerId="ADAL" clId="{CF83C0D1-6EB7-484A-AA68-93857EBCF892}" dt="2025-09-08T07:01:05.094" v="3920" actId="14100"/>
          <pc:sldLayoutMkLst>
            <pc:docMk/>
            <pc:sldMasterMk cId="3981021496" sldId="2147483766"/>
            <pc:sldLayoutMk cId="1723485818" sldId="2147483749"/>
          </pc:sldLayoutMkLst>
          <pc:spChg chg="mod">
            <ac:chgData name="Tjaša Kunčič" userId="98712fb3-0a97-4a18-bdf3-e6e0c8069b80" providerId="ADAL" clId="{CF83C0D1-6EB7-484A-AA68-93857EBCF892}" dt="2025-09-08T07:01:02.590" v="3919" actId="14100"/>
            <ac:spMkLst>
              <pc:docMk/>
              <pc:sldMasterMk cId="3981021496" sldId="2147483766"/>
              <pc:sldLayoutMk cId="1723485818" sldId="2147483749"/>
              <ac:spMk id="11" creationId="{FC8F08DC-8736-4BFE-8B72-8DD4184DEBE1}"/>
            </ac:spMkLst>
          </pc:spChg>
          <pc:spChg chg="mod">
            <ac:chgData name="Tjaša Kunčič" userId="98712fb3-0a97-4a18-bdf3-e6e0c8069b80" providerId="ADAL" clId="{CF83C0D1-6EB7-484A-AA68-93857EBCF892}" dt="2025-09-08T07:01:05.094" v="3920" actId="14100"/>
            <ac:spMkLst>
              <pc:docMk/>
              <pc:sldMasterMk cId="3981021496" sldId="2147483766"/>
              <pc:sldLayoutMk cId="1723485818" sldId="2147483749"/>
              <ac:spMk id="12" creationId="{FC8F08DC-8736-4BFE-8B72-8DD4184DEBE1}"/>
            </ac:spMkLst>
          </pc:spChg>
        </pc:sldLayoutChg>
        <pc:sldLayoutChg chg="delSp mod">
          <pc:chgData name="Tjaša Kunčič" userId="98712fb3-0a97-4a18-bdf3-e6e0c8069b80" providerId="ADAL" clId="{CF83C0D1-6EB7-484A-AA68-93857EBCF892}" dt="2025-09-08T09:14:51.131" v="4359" actId="478"/>
          <pc:sldLayoutMkLst>
            <pc:docMk/>
            <pc:sldMasterMk cId="3981021496" sldId="2147483766"/>
            <pc:sldLayoutMk cId="2472068616" sldId="2147483778"/>
          </pc:sldLayoutMkLst>
        </pc:sldLayoutChg>
        <pc:sldLayoutChg chg="delSp modSp mod">
          <pc:chgData name="Tjaša Kunčič" userId="98712fb3-0a97-4a18-bdf3-e6e0c8069b80" providerId="ADAL" clId="{CF83C0D1-6EB7-484A-AA68-93857EBCF892}" dt="2025-09-08T06:48:48.175" v="3889" actId="478"/>
          <pc:sldLayoutMkLst>
            <pc:docMk/>
            <pc:sldMasterMk cId="3981021496" sldId="2147483766"/>
            <pc:sldLayoutMk cId="3058866343" sldId="2147483780"/>
          </pc:sldLayoutMkLst>
        </pc:sldLayoutChg>
        <pc:sldLayoutChg chg="delSp mod">
          <pc:chgData name="Tjaša Kunčič" userId="98712fb3-0a97-4a18-bdf3-e6e0c8069b80" providerId="ADAL" clId="{CF83C0D1-6EB7-484A-AA68-93857EBCF892}" dt="2025-09-08T06:48:21.596" v="3886" actId="478"/>
          <pc:sldLayoutMkLst>
            <pc:docMk/>
            <pc:sldMasterMk cId="3981021496" sldId="2147483766"/>
            <pc:sldLayoutMk cId="3775876415" sldId="2147483781"/>
          </pc:sldLayoutMkLst>
        </pc:sldLayoutChg>
        <pc:sldLayoutChg chg="delSp mod">
          <pc:chgData name="Tjaša Kunčič" userId="98712fb3-0a97-4a18-bdf3-e6e0c8069b80" providerId="ADAL" clId="{CF83C0D1-6EB7-484A-AA68-93857EBCF892}" dt="2025-09-08T06:48:50.888" v="3890" actId="478"/>
          <pc:sldLayoutMkLst>
            <pc:docMk/>
            <pc:sldMasterMk cId="3981021496" sldId="2147483766"/>
            <pc:sldLayoutMk cId="2680022141" sldId="2147483782"/>
          </pc:sldLayoutMkLst>
        </pc:sldLayoutChg>
        <pc:sldLayoutChg chg="delSp mod">
          <pc:chgData name="Tjaša Kunčič" userId="98712fb3-0a97-4a18-bdf3-e6e0c8069b80" providerId="ADAL" clId="{CF83C0D1-6EB7-484A-AA68-93857EBCF892}" dt="2025-09-08T06:48:59.825" v="3892" actId="478"/>
          <pc:sldLayoutMkLst>
            <pc:docMk/>
            <pc:sldMasterMk cId="3981021496" sldId="2147483766"/>
            <pc:sldLayoutMk cId="251335709" sldId="2147483783"/>
          </pc:sldLayoutMkLst>
        </pc:sldLayoutChg>
        <pc:sldLayoutChg chg="delSp mod setBg">
          <pc:chgData name="Tjaša Kunčič" userId="98712fb3-0a97-4a18-bdf3-e6e0c8069b80" providerId="ADAL" clId="{CF83C0D1-6EB7-484A-AA68-93857EBCF892}" dt="2025-09-08T06:48:06.254" v="3884"/>
          <pc:sldLayoutMkLst>
            <pc:docMk/>
            <pc:sldMasterMk cId="3981021496" sldId="2147483766"/>
            <pc:sldLayoutMk cId="2304584766" sldId="2147483788"/>
          </pc:sldLayoutMkLst>
        </pc:sldLayoutChg>
        <pc:sldLayoutChg chg="delSp modSp mod">
          <pc:chgData name="Tjaša Kunčič" userId="98712fb3-0a97-4a18-bdf3-e6e0c8069b80" providerId="ADAL" clId="{CF83C0D1-6EB7-484A-AA68-93857EBCF892}" dt="2025-09-05T09:54:48.738" v="251" actId="207"/>
          <pc:sldLayoutMkLst>
            <pc:docMk/>
            <pc:sldMasterMk cId="3981021496" sldId="2147483766"/>
            <pc:sldLayoutMk cId="2861465380" sldId="2147483804"/>
          </pc:sldLayoutMkLst>
          <pc:spChg chg="mod">
            <ac:chgData name="Tjaša Kunčič" userId="98712fb3-0a97-4a18-bdf3-e6e0c8069b80" providerId="ADAL" clId="{CF83C0D1-6EB7-484A-AA68-93857EBCF892}" dt="2025-09-05T09:54:37.826" v="248" actId="207"/>
            <ac:spMkLst>
              <pc:docMk/>
              <pc:sldMasterMk cId="3981021496" sldId="2147483766"/>
              <pc:sldLayoutMk cId="2861465380" sldId="2147483804"/>
              <ac:spMk id="3" creationId="{14436AD9-38BE-F8E2-9D97-2ED830D906AF}"/>
            </ac:spMkLst>
          </pc:spChg>
          <pc:spChg chg="mod">
            <ac:chgData name="Tjaša Kunčič" userId="98712fb3-0a97-4a18-bdf3-e6e0c8069b80" providerId="ADAL" clId="{CF83C0D1-6EB7-484A-AA68-93857EBCF892}" dt="2025-09-05T09:54:41.044" v="249" actId="207"/>
            <ac:spMkLst>
              <pc:docMk/>
              <pc:sldMasterMk cId="3981021496" sldId="2147483766"/>
              <pc:sldLayoutMk cId="2861465380" sldId="2147483804"/>
              <ac:spMk id="17" creationId="{81D927FD-D2AC-B266-2AF3-3E2FB13CCB67}"/>
            </ac:spMkLst>
          </pc:spChg>
          <pc:spChg chg="mod">
            <ac:chgData name="Tjaša Kunčič" userId="98712fb3-0a97-4a18-bdf3-e6e0c8069b80" providerId="ADAL" clId="{CF83C0D1-6EB7-484A-AA68-93857EBCF892}" dt="2025-09-05T09:54:44.769" v="250" actId="207"/>
            <ac:spMkLst>
              <pc:docMk/>
              <pc:sldMasterMk cId="3981021496" sldId="2147483766"/>
              <pc:sldLayoutMk cId="2861465380" sldId="2147483804"/>
              <ac:spMk id="24" creationId="{C0D1D648-774B-FF7B-EAC6-714D5C56FA41}"/>
            </ac:spMkLst>
          </pc:spChg>
          <pc:spChg chg="mod">
            <ac:chgData name="Tjaša Kunčič" userId="98712fb3-0a97-4a18-bdf3-e6e0c8069b80" providerId="ADAL" clId="{CF83C0D1-6EB7-484A-AA68-93857EBCF892}" dt="2025-09-05T09:54:48.738" v="251" actId="207"/>
            <ac:spMkLst>
              <pc:docMk/>
              <pc:sldMasterMk cId="3981021496" sldId="2147483766"/>
              <pc:sldLayoutMk cId="2861465380" sldId="2147483804"/>
              <ac:spMk id="26" creationId="{A4E97DED-8E03-A43F-A949-7A34CD6727BA}"/>
            </ac:spMkLst>
          </pc:spChg>
        </pc:sldLayoutChg>
        <pc:sldLayoutChg chg="delSp modSp add mod modTransition">
          <pc:chgData name="Tjaša Kunčič" userId="98712fb3-0a97-4a18-bdf3-e6e0c8069b80" providerId="ADAL" clId="{CF83C0D1-6EB7-484A-AA68-93857EBCF892}" dt="2025-09-08T06:48:14.688" v="3885" actId="478"/>
          <pc:sldLayoutMkLst>
            <pc:docMk/>
            <pc:sldMasterMk cId="3981021496" sldId="2147483766"/>
            <pc:sldLayoutMk cId="3185273320" sldId="2147483805"/>
          </pc:sldLayoutMkLst>
          <pc:spChg chg="mod">
            <ac:chgData name="Tjaša Kunčič" userId="98712fb3-0a97-4a18-bdf3-e6e0c8069b80" providerId="ADAL" clId="{CF83C0D1-6EB7-484A-AA68-93857EBCF892}" dt="2025-09-05T09:44:27.198" v="40" actId="14100"/>
            <ac:spMkLst>
              <pc:docMk/>
              <pc:sldMasterMk cId="3981021496" sldId="2147483766"/>
              <pc:sldLayoutMk cId="3185273320" sldId="2147483805"/>
              <ac:spMk id="37" creationId="{F0161285-FECD-6865-7489-74571D8B8F0E}"/>
            </ac:spMkLst>
          </pc:spChg>
          <pc:spChg chg="mod">
            <ac:chgData name="Tjaša Kunčič" userId="98712fb3-0a97-4a18-bdf3-e6e0c8069b80" providerId="ADAL" clId="{CF83C0D1-6EB7-484A-AA68-93857EBCF892}" dt="2025-09-05T09:44:30.212" v="41" actId="14100"/>
            <ac:spMkLst>
              <pc:docMk/>
              <pc:sldMasterMk cId="3981021496" sldId="2147483766"/>
              <pc:sldLayoutMk cId="3185273320" sldId="2147483805"/>
              <ac:spMk id="38" creationId="{F0161285-FECD-6865-7489-74571D8B8F0E}"/>
            </ac:spMkLst>
          </pc:spChg>
          <pc:spChg chg="mod">
            <ac:chgData name="Tjaša Kunčič" userId="98712fb3-0a97-4a18-bdf3-e6e0c8069b80" providerId="ADAL" clId="{CF83C0D1-6EB7-484A-AA68-93857EBCF892}" dt="2025-09-05T09:44:36.707" v="42" actId="14100"/>
            <ac:spMkLst>
              <pc:docMk/>
              <pc:sldMasterMk cId="3981021496" sldId="2147483766"/>
              <pc:sldLayoutMk cId="3185273320" sldId="2147483805"/>
              <ac:spMk id="39" creationId="{F0161285-FECD-6865-7489-74571D8B8F0E}"/>
            </ac:spMkLst>
          </pc:spChg>
          <pc:spChg chg="mod">
            <ac:chgData name="Tjaša Kunčič" userId="98712fb3-0a97-4a18-bdf3-e6e0c8069b80" providerId="ADAL" clId="{CF83C0D1-6EB7-484A-AA68-93857EBCF892}" dt="2025-09-05T09:44:39.834" v="43" actId="14100"/>
            <ac:spMkLst>
              <pc:docMk/>
              <pc:sldMasterMk cId="3981021496" sldId="2147483766"/>
              <pc:sldLayoutMk cId="3185273320" sldId="2147483805"/>
              <ac:spMk id="40" creationId="{F0161285-FECD-6865-7489-74571D8B8F0E}"/>
            </ac:spMkLst>
          </pc:spChg>
        </pc:sldLayoutChg>
        <pc:sldLayoutChg chg="delSp modSp add mod modTransition">
          <pc:chgData name="Tjaša Kunčič" userId="98712fb3-0a97-4a18-bdf3-e6e0c8069b80" providerId="ADAL" clId="{CF83C0D1-6EB7-484A-AA68-93857EBCF892}" dt="2025-09-08T06:33:56.059" v="3838" actId="478"/>
          <pc:sldLayoutMkLst>
            <pc:docMk/>
            <pc:sldMasterMk cId="3981021496" sldId="2147483766"/>
            <pc:sldLayoutMk cId="2655351553" sldId="2147483806"/>
          </pc:sldLayoutMkLst>
        </pc:sldLayoutChg>
        <pc:sldLayoutChg chg="addSp delSp modSp mod">
          <pc:chgData name="Tjaša Kunčič" userId="98712fb3-0a97-4a18-bdf3-e6e0c8069b80" providerId="ADAL" clId="{CF83C0D1-6EB7-484A-AA68-93857EBCF892}" dt="2025-09-08T06:47:43.989" v="3882" actId="208"/>
          <pc:sldLayoutMkLst>
            <pc:docMk/>
            <pc:sldMasterMk cId="3981021496" sldId="2147483766"/>
            <pc:sldLayoutMk cId="257853223" sldId="2147483807"/>
          </pc:sldLayoutMkLst>
        </pc:sldLayoutChg>
        <pc:sldLayoutChg chg="addSp delSp modSp mod">
          <pc:chgData name="Tjaša Kunčič" userId="98712fb3-0a97-4a18-bdf3-e6e0c8069b80" providerId="ADAL" clId="{CF83C0D1-6EB7-484A-AA68-93857EBCF892}" dt="2025-09-08T10:50:43.079" v="4536" actId="478"/>
          <pc:sldLayoutMkLst>
            <pc:docMk/>
            <pc:sldMasterMk cId="3981021496" sldId="2147483766"/>
            <pc:sldLayoutMk cId="2411469425" sldId="2147483807"/>
          </pc:sldLayoutMkLst>
        </pc:sldLayoutChg>
      </pc:sldMasterChg>
    </pc:docChg>
  </pc:docChgLst>
  <pc:docChgLst>
    <pc:chgData name="Jure Fortuna" userId="3b5ce547-d343-4e91-bd11-cf8e669d5e7f" providerId="ADAL" clId="{EE26D0CD-F03F-4AED-A642-17F0F027AC5F}"/>
    <pc:docChg chg="undo custSel addSld delSld modSld">
      <pc:chgData name="Jure Fortuna" userId="3b5ce547-d343-4e91-bd11-cf8e669d5e7f" providerId="ADAL" clId="{EE26D0CD-F03F-4AED-A642-17F0F027AC5F}" dt="2025-09-09T19:59:01.776" v="3868" actId="20577"/>
      <pc:docMkLst>
        <pc:docMk/>
      </pc:docMkLst>
      <pc:sldChg chg="modSp mod">
        <pc:chgData name="Jure Fortuna" userId="3b5ce547-d343-4e91-bd11-cf8e669d5e7f" providerId="ADAL" clId="{EE26D0CD-F03F-4AED-A642-17F0F027AC5F}" dt="2025-09-09T19:59:01.776" v="3868" actId="20577"/>
        <pc:sldMkLst>
          <pc:docMk/>
          <pc:sldMk cId="3943788943" sldId="260"/>
        </pc:sldMkLst>
        <pc:spChg chg="mod">
          <ac:chgData name="Jure Fortuna" userId="3b5ce547-d343-4e91-bd11-cf8e669d5e7f" providerId="ADAL" clId="{EE26D0CD-F03F-4AED-A642-17F0F027AC5F}" dt="2025-09-09T19:59:01.776" v="3868" actId="20577"/>
          <ac:spMkLst>
            <pc:docMk/>
            <pc:sldMk cId="3943788943" sldId="260"/>
            <ac:spMk id="2" creationId="{E8C99502-54AA-8598-7016-D3F6BC23935D}"/>
          </ac:spMkLst>
        </pc:spChg>
      </pc:sldChg>
      <pc:sldChg chg="addSp modSp add mod">
        <pc:chgData name="Jure Fortuna" userId="3b5ce547-d343-4e91-bd11-cf8e669d5e7f" providerId="ADAL" clId="{EE26D0CD-F03F-4AED-A642-17F0F027AC5F}" dt="2025-09-09T19:45:43.132" v="3780" actId="1076"/>
        <pc:sldMkLst>
          <pc:docMk/>
          <pc:sldMk cId="0" sldId="264"/>
        </pc:sldMkLst>
        <pc:spChg chg="mod">
          <ac:chgData name="Jure Fortuna" userId="3b5ce547-d343-4e91-bd11-cf8e669d5e7f" providerId="ADAL" clId="{EE26D0CD-F03F-4AED-A642-17F0F027AC5F}" dt="2025-09-09T19:45:43.132" v="3780" actId="1076"/>
          <ac:spMkLst>
            <pc:docMk/>
            <pc:sldMk cId="0" sldId="264"/>
            <ac:spMk id="5" creationId="{00000000-0000-0000-0000-000000000000}"/>
          </ac:spMkLst>
        </pc:spChg>
        <pc:graphicFrameChg chg="mod modGraphic">
          <ac:chgData name="Jure Fortuna" userId="3b5ce547-d343-4e91-bd11-cf8e669d5e7f" providerId="ADAL" clId="{EE26D0CD-F03F-4AED-A642-17F0F027AC5F}" dt="2025-09-09T19:14:28.915" v="3778" actId="255"/>
          <ac:graphicFrameMkLst>
            <pc:docMk/>
            <pc:sldMk cId="0" sldId="264"/>
            <ac:graphicFrameMk id="7" creationId="{00000000-0000-0000-0000-000000000000}"/>
          </ac:graphicFrameMkLst>
        </pc:graphicFrameChg>
        <pc:picChg chg="add mod">
          <ac:chgData name="Jure Fortuna" userId="3b5ce547-d343-4e91-bd11-cf8e669d5e7f" providerId="ADAL" clId="{EE26D0CD-F03F-4AED-A642-17F0F027AC5F}" dt="2025-09-09T19:08:30.802" v="3769" actId="1076"/>
          <ac:picMkLst>
            <pc:docMk/>
            <pc:sldMk cId="0" sldId="264"/>
            <ac:picMk id="8" creationId="{AA488B22-6C0F-92B9-9445-21BC5414BA2F}"/>
          </ac:picMkLst>
        </pc:picChg>
        <pc:picChg chg="add mod">
          <ac:chgData name="Jure Fortuna" userId="3b5ce547-d343-4e91-bd11-cf8e669d5e7f" providerId="ADAL" clId="{EE26D0CD-F03F-4AED-A642-17F0F027AC5F}" dt="2025-09-09T19:09:13.307" v="3773" actId="1076"/>
          <ac:picMkLst>
            <pc:docMk/>
            <pc:sldMk cId="0" sldId="264"/>
            <ac:picMk id="9" creationId="{31A7299D-EC5B-9E46-290E-F2F12EAF9F10}"/>
          </ac:picMkLst>
        </pc:picChg>
      </pc:sldChg>
      <pc:sldChg chg="modSp mod">
        <pc:chgData name="Jure Fortuna" userId="3b5ce547-d343-4e91-bd11-cf8e669d5e7f" providerId="ADAL" clId="{EE26D0CD-F03F-4AED-A642-17F0F027AC5F}" dt="2025-09-08T13:20:17.861" v="2088" actId="108"/>
        <pc:sldMkLst>
          <pc:docMk/>
          <pc:sldMk cId="2361242562" sldId="284"/>
        </pc:sldMkLst>
      </pc:sldChg>
      <pc:sldChg chg="addSp delSp modSp mod">
        <pc:chgData name="Jure Fortuna" userId="3b5ce547-d343-4e91-bd11-cf8e669d5e7f" providerId="ADAL" clId="{EE26D0CD-F03F-4AED-A642-17F0F027AC5F}" dt="2025-09-09T19:48:48.112" v="3781" actId="478"/>
        <pc:sldMkLst>
          <pc:docMk/>
          <pc:sldMk cId="745141361" sldId="291"/>
        </pc:sldMkLst>
      </pc:sldChg>
      <pc:sldChg chg="modSp mod">
        <pc:chgData name="Jure Fortuna" userId="3b5ce547-d343-4e91-bd11-cf8e669d5e7f" providerId="ADAL" clId="{EE26D0CD-F03F-4AED-A642-17F0F027AC5F}" dt="2025-09-09T09:38:40.835" v="2700" actId="14100"/>
        <pc:sldMkLst>
          <pc:docMk/>
          <pc:sldMk cId="410299259" sldId="297"/>
        </pc:sldMkLst>
        <pc:spChg chg="mod">
          <ac:chgData name="Jure Fortuna" userId="3b5ce547-d343-4e91-bd11-cf8e669d5e7f" providerId="ADAL" clId="{EE26D0CD-F03F-4AED-A642-17F0F027AC5F}" dt="2025-09-09T09:38:40.835" v="2700" actId="14100"/>
          <ac:spMkLst>
            <pc:docMk/>
            <pc:sldMk cId="410299259" sldId="297"/>
            <ac:spMk id="3" creationId="{189F3B8C-2383-E589-DF03-C4CF927368F3}"/>
          </ac:spMkLst>
        </pc:spChg>
      </pc:sldChg>
      <pc:sldChg chg="del">
        <pc:chgData name="Jure Fortuna" userId="3b5ce547-d343-4e91-bd11-cf8e669d5e7f" providerId="ADAL" clId="{EE26D0CD-F03F-4AED-A642-17F0F027AC5F}" dt="2025-09-08T13:17:14.192" v="2074" actId="47"/>
        <pc:sldMkLst>
          <pc:docMk/>
          <pc:sldMk cId="1890312320" sldId="299"/>
        </pc:sldMkLst>
      </pc:sldChg>
      <pc:sldChg chg="del">
        <pc:chgData name="Jure Fortuna" userId="3b5ce547-d343-4e91-bd11-cf8e669d5e7f" providerId="ADAL" clId="{EE26D0CD-F03F-4AED-A642-17F0F027AC5F}" dt="2025-09-08T13:00:04.905" v="1530" actId="47"/>
        <pc:sldMkLst>
          <pc:docMk/>
          <pc:sldMk cId="3939246821" sldId="2646"/>
        </pc:sldMkLst>
      </pc:sldChg>
      <pc:sldChg chg="modSp mod">
        <pc:chgData name="Jure Fortuna" userId="3b5ce547-d343-4e91-bd11-cf8e669d5e7f" providerId="ADAL" clId="{EE26D0CD-F03F-4AED-A642-17F0F027AC5F}" dt="2025-09-09T09:25:12.252" v="2607" actId="20577"/>
        <pc:sldMkLst>
          <pc:docMk/>
          <pc:sldMk cId="1341578681" sldId="2647"/>
        </pc:sldMkLst>
      </pc:sldChg>
      <pc:sldChg chg="del">
        <pc:chgData name="Jure Fortuna" userId="3b5ce547-d343-4e91-bd11-cf8e669d5e7f" providerId="ADAL" clId="{EE26D0CD-F03F-4AED-A642-17F0F027AC5F}" dt="2025-09-08T06:05:58.692" v="84" actId="47"/>
        <pc:sldMkLst>
          <pc:docMk/>
          <pc:sldMk cId="3604100165" sldId="2651"/>
        </pc:sldMkLst>
      </pc:sldChg>
      <pc:sldChg chg="addSp delSp modSp del mod">
        <pc:chgData name="Jure Fortuna" userId="3b5ce547-d343-4e91-bd11-cf8e669d5e7f" providerId="ADAL" clId="{EE26D0CD-F03F-4AED-A642-17F0F027AC5F}" dt="2025-09-08T10:23:51.823" v="797" actId="2696"/>
        <pc:sldMkLst>
          <pc:docMk/>
          <pc:sldMk cId="1337653649" sldId="2657"/>
        </pc:sldMkLst>
      </pc:sldChg>
      <pc:sldChg chg="addSp delSp modSp del mod">
        <pc:chgData name="Jure Fortuna" userId="3b5ce547-d343-4e91-bd11-cf8e669d5e7f" providerId="ADAL" clId="{EE26D0CD-F03F-4AED-A642-17F0F027AC5F}" dt="2025-09-08T12:30:38.279" v="1134" actId="47"/>
        <pc:sldMkLst>
          <pc:docMk/>
          <pc:sldMk cId="2457397300" sldId="2658"/>
        </pc:sldMkLst>
      </pc:sldChg>
      <pc:sldChg chg="del">
        <pc:chgData name="Jure Fortuna" userId="3b5ce547-d343-4e91-bd11-cf8e669d5e7f" providerId="ADAL" clId="{EE26D0CD-F03F-4AED-A642-17F0F027AC5F}" dt="2025-09-08T13:16:09.770" v="2071" actId="47"/>
        <pc:sldMkLst>
          <pc:docMk/>
          <pc:sldMk cId="458672863" sldId="2659"/>
        </pc:sldMkLst>
      </pc:sldChg>
      <pc:sldChg chg="modSp mod">
        <pc:chgData name="Jure Fortuna" userId="3b5ce547-d343-4e91-bd11-cf8e669d5e7f" providerId="ADAL" clId="{EE26D0CD-F03F-4AED-A642-17F0F027AC5F}" dt="2025-09-09T12:51:13.653" v="3701" actId="20577"/>
        <pc:sldMkLst>
          <pc:docMk/>
          <pc:sldMk cId="4028151435" sldId="2665"/>
        </pc:sldMkLst>
        <pc:spChg chg="mod">
          <ac:chgData name="Jure Fortuna" userId="3b5ce547-d343-4e91-bd11-cf8e669d5e7f" providerId="ADAL" clId="{EE26D0CD-F03F-4AED-A642-17F0F027AC5F}" dt="2025-09-09T12:50:54.903" v="3697" actId="1076"/>
          <ac:spMkLst>
            <pc:docMk/>
            <pc:sldMk cId="4028151435" sldId="2665"/>
            <ac:spMk id="2" creationId="{9C2CB4BE-6797-6988-ED9D-5CD950F12AD9}"/>
          </ac:spMkLst>
        </pc:spChg>
        <pc:spChg chg="mod">
          <ac:chgData name="Jure Fortuna" userId="3b5ce547-d343-4e91-bd11-cf8e669d5e7f" providerId="ADAL" clId="{EE26D0CD-F03F-4AED-A642-17F0F027AC5F}" dt="2025-09-09T12:51:04.318" v="3699" actId="113"/>
          <ac:spMkLst>
            <pc:docMk/>
            <pc:sldMk cId="4028151435" sldId="2665"/>
            <ac:spMk id="3" creationId="{70A4310B-7841-352F-753C-199F505D6B8B}"/>
          </ac:spMkLst>
        </pc:spChg>
        <pc:spChg chg="mod">
          <ac:chgData name="Jure Fortuna" userId="3b5ce547-d343-4e91-bd11-cf8e669d5e7f" providerId="ADAL" clId="{EE26D0CD-F03F-4AED-A642-17F0F027AC5F}" dt="2025-09-09T12:51:13.653" v="3701" actId="20577"/>
          <ac:spMkLst>
            <pc:docMk/>
            <pc:sldMk cId="4028151435" sldId="2665"/>
            <ac:spMk id="4" creationId="{69ED02AA-B2F6-1436-CD77-7748F7B75A60}"/>
          </ac:spMkLst>
        </pc:spChg>
        <pc:spChg chg="mod">
          <ac:chgData name="Jure Fortuna" userId="3b5ce547-d343-4e91-bd11-cf8e669d5e7f" providerId="ADAL" clId="{EE26D0CD-F03F-4AED-A642-17F0F027AC5F}" dt="2025-09-09T12:51:06.332" v="3700" actId="20577"/>
          <ac:spMkLst>
            <pc:docMk/>
            <pc:sldMk cId="4028151435" sldId="2665"/>
            <ac:spMk id="5" creationId="{E84F9ADD-668C-28BC-8240-2AE11B9B8692}"/>
          </ac:spMkLst>
        </pc:spChg>
      </pc:sldChg>
      <pc:sldChg chg="modSp mod">
        <pc:chgData name="Jure Fortuna" userId="3b5ce547-d343-4e91-bd11-cf8e669d5e7f" providerId="ADAL" clId="{EE26D0CD-F03F-4AED-A642-17F0F027AC5F}" dt="2025-09-08T11:32:42.678" v="1133" actId="20577"/>
        <pc:sldMkLst>
          <pc:docMk/>
          <pc:sldMk cId="381971003" sldId="2666"/>
        </pc:sldMkLst>
        <pc:spChg chg="mod">
          <ac:chgData name="Jure Fortuna" userId="3b5ce547-d343-4e91-bd11-cf8e669d5e7f" providerId="ADAL" clId="{EE26D0CD-F03F-4AED-A642-17F0F027AC5F}" dt="2025-09-08T11:32:42.678" v="1133" actId="20577"/>
          <ac:spMkLst>
            <pc:docMk/>
            <pc:sldMk cId="381971003" sldId="2666"/>
            <ac:spMk id="4" creationId="{141968FE-340A-4C0B-672A-05C06FD6A644}"/>
          </ac:spMkLst>
        </pc:spChg>
        <pc:spChg chg="mod">
          <ac:chgData name="Jure Fortuna" userId="3b5ce547-d343-4e91-bd11-cf8e669d5e7f" providerId="ADAL" clId="{EE26D0CD-F03F-4AED-A642-17F0F027AC5F}" dt="2025-09-08T10:21:01.456" v="796" actId="1076"/>
          <ac:spMkLst>
            <pc:docMk/>
            <pc:sldMk cId="381971003" sldId="2666"/>
            <ac:spMk id="5" creationId="{BDD85D3D-FFCB-CB97-3DD3-A7166C83A415}"/>
          </ac:spMkLst>
        </pc:spChg>
      </pc:sldChg>
      <pc:sldChg chg="modSp del mod">
        <pc:chgData name="Jure Fortuna" userId="3b5ce547-d343-4e91-bd11-cf8e669d5e7f" providerId="ADAL" clId="{EE26D0CD-F03F-4AED-A642-17F0F027AC5F}" dt="2025-09-08T12:32:26.653" v="1137" actId="47"/>
        <pc:sldMkLst>
          <pc:docMk/>
          <pc:sldMk cId="2328418663" sldId="2667"/>
        </pc:sldMkLst>
      </pc:sldChg>
      <pc:sldChg chg="modSp mod">
        <pc:chgData name="Jure Fortuna" userId="3b5ce547-d343-4e91-bd11-cf8e669d5e7f" providerId="ADAL" clId="{EE26D0CD-F03F-4AED-A642-17F0F027AC5F}" dt="2025-09-09T11:12:59.328" v="2824" actId="20577"/>
        <pc:sldMkLst>
          <pc:docMk/>
          <pc:sldMk cId="2696068449" sldId="2669"/>
        </pc:sldMkLst>
        <pc:spChg chg="mod">
          <ac:chgData name="Jure Fortuna" userId="3b5ce547-d343-4e91-bd11-cf8e669d5e7f" providerId="ADAL" clId="{EE26D0CD-F03F-4AED-A642-17F0F027AC5F}" dt="2025-09-09T11:12:59.328" v="2824" actId="20577"/>
          <ac:spMkLst>
            <pc:docMk/>
            <pc:sldMk cId="2696068449" sldId="2669"/>
            <ac:spMk id="5" creationId="{510E9187-6B5C-8B58-080A-091E9BC07CAB}"/>
          </ac:spMkLst>
        </pc:spChg>
        <pc:picChg chg="mod">
          <ac:chgData name="Jure Fortuna" userId="3b5ce547-d343-4e91-bd11-cf8e669d5e7f" providerId="ADAL" clId="{EE26D0CD-F03F-4AED-A642-17F0F027AC5F}" dt="2025-09-09T09:29:42.172" v="2614" actId="688"/>
          <ac:picMkLst>
            <pc:docMk/>
            <pc:sldMk cId="2696068449" sldId="2669"/>
            <ac:picMk id="12" creationId="{9ACC9426-F54B-801B-93D3-0CFBA2C25ADC}"/>
          </ac:picMkLst>
        </pc:picChg>
      </pc:sldChg>
      <pc:sldChg chg="addSp delSp modSp new mod">
        <pc:chgData name="Jure Fortuna" userId="3b5ce547-d343-4e91-bd11-cf8e669d5e7f" providerId="ADAL" clId="{EE26D0CD-F03F-4AED-A642-17F0F027AC5F}" dt="2025-09-09T05:34:06.536" v="2553" actId="478"/>
        <pc:sldMkLst>
          <pc:docMk/>
          <pc:sldMk cId="1020762429" sldId="2673"/>
        </pc:sldMkLst>
      </pc:sldChg>
      <pc:sldChg chg="modSp new mod">
        <pc:chgData name="Jure Fortuna" userId="3b5ce547-d343-4e91-bd11-cf8e669d5e7f" providerId="ADAL" clId="{EE26D0CD-F03F-4AED-A642-17F0F027AC5F}" dt="2025-09-08T13:58:18.797" v="2249" actId="20577"/>
        <pc:sldMkLst>
          <pc:docMk/>
          <pc:sldMk cId="3207765892" sldId="2674"/>
        </pc:sldMkLst>
      </pc:sldChg>
      <pc:sldChg chg="modSp mod">
        <pc:chgData name="Jure Fortuna" userId="3b5ce547-d343-4e91-bd11-cf8e669d5e7f" providerId="ADAL" clId="{EE26D0CD-F03F-4AED-A642-17F0F027AC5F}" dt="2025-09-08T13:17:00.012" v="2073" actId="1076"/>
        <pc:sldMkLst>
          <pc:docMk/>
          <pc:sldMk cId="624479408" sldId="2675"/>
        </pc:sldMkLst>
        <pc:spChg chg="mod">
          <ac:chgData name="Jure Fortuna" userId="3b5ce547-d343-4e91-bd11-cf8e669d5e7f" providerId="ADAL" clId="{EE26D0CD-F03F-4AED-A642-17F0F027AC5F}" dt="2025-09-08T13:17:00.012" v="2073" actId="1076"/>
          <ac:spMkLst>
            <pc:docMk/>
            <pc:sldMk cId="624479408" sldId="2675"/>
            <ac:spMk id="2" creationId="{77B7E0C5-E986-6012-2FB3-267FA7337BA8}"/>
          </ac:spMkLst>
        </pc:spChg>
        <pc:spChg chg="mod">
          <ac:chgData name="Jure Fortuna" userId="3b5ce547-d343-4e91-bd11-cf8e669d5e7f" providerId="ADAL" clId="{EE26D0CD-F03F-4AED-A642-17F0F027AC5F}" dt="2025-09-08T13:15:55.872" v="2070" actId="1076"/>
          <ac:spMkLst>
            <pc:docMk/>
            <pc:sldMk cId="624479408" sldId="2675"/>
            <ac:spMk id="3" creationId="{B7CAEC94-4B6D-F104-3AC4-0D89893DFA0D}"/>
          </ac:spMkLst>
        </pc:spChg>
      </pc:sldChg>
      <pc:sldChg chg="delSp modSp mod">
        <pc:chgData name="Jure Fortuna" userId="3b5ce547-d343-4e91-bd11-cf8e669d5e7f" providerId="ADAL" clId="{EE26D0CD-F03F-4AED-A642-17F0F027AC5F}" dt="2025-09-08T12:59:51.585" v="1529" actId="20577"/>
        <pc:sldMkLst>
          <pc:docMk/>
          <pc:sldMk cId="454624875" sldId="2682"/>
        </pc:sldMkLst>
        <pc:spChg chg="mod">
          <ac:chgData name="Jure Fortuna" userId="3b5ce547-d343-4e91-bd11-cf8e669d5e7f" providerId="ADAL" clId="{EE26D0CD-F03F-4AED-A642-17F0F027AC5F}" dt="2025-09-08T12:57:36.729" v="1503" actId="12"/>
          <ac:spMkLst>
            <pc:docMk/>
            <pc:sldMk cId="454624875" sldId="2682"/>
            <ac:spMk id="3" creationId="{8F622D55-E79C-5769-1363-3F39F8BFCC5D}"/>
          </ac:spMkLst>
        </pc:spChg>
        <pc:spChg chg="mod">
          <ac:chgData name="Jure Fortuna" userId="3b5ce547-d343-4e91-bd11-cf8e669d5e7f" providerId="ADAL" clId="{EE26D0CD-F03F-4AED-A642-17F0F027AC5F}" dt="2025-09-08T12:32:14.248" v="1136"/>
          <ac:spMkLst>
            <pc:docMk/>
            <pc:sldMk cId="454624875" sldId="2682"/>
            <ac:spMk id="12" creationId="{9E5CA5AB-D01F-C447-0D36-4CD8D4FB2033}"/>
          </ac:spMkLst>
        </pc:spChg>
        <pc:spChg chg="mod">
          <ac:chgData name="Jure Fortuna" userId="3b5ce547-d343-4e91-bd11-cf8e669d5e7f" providerId="ADAL" clId="{EE26D0CD-F03F-4AED-A642-17F0F027AC5F}" dt="2025-09-08T12:36:00.297" v="1198" actId="20577"/>
          <ac:spMkLst>
            <pc:docMk/>
            <pc:sldMk cId="454624875" sldId="2682"/>
            <ac:spMk id="13" creationId="{3368BBA8-EF99-D42A-9EE3-2C9B1AB93110}"/>
          </ac:spMkLst>
        </pc:spChg>
        <pc:spChg chg="mod">
          <ac:chgData name="Jure Fortuna" userId="3b5ce547-d343-4e91-bd11-cf8e669d5e7f" providerId="ADAL" clId="{EE26D0CD-F03F-4AED-A642-17F0F027AC5F}" dt="2025-09-08T12:59:51.585" v="1529" actId="20577"/>
          <ac:spMkLst>
            <pc:docMk/>
            <pc:sldMk cId="454624875" sldId="2682"/>
            <ac:spMk id="16" creationId="{904ED33D-2799-25A4-834D-3FC491ECA6A0}"/>
          </ac:spMkLst>
        </pc:spChg>
      </pc:sldChg>
      <pc:sldChg chg="del">
        <pc:chgData name="Jure Fortuna" userId="3b5ce547-d343-4e91-bd11-cf8e669d5e7f" providerId="ADAL" clId="{EE26D0CD-F03F-4AED-A642-17F0F027AC5F}" dt="2025-09-08T13:00:11.345" v="1531" actId="47"/>
        <pc:sldMkLst>
          <pc:docMk/>
          <pc:sldMk cId="406656376" sldId="2683"/>
        </pc:sldMkLst>
      </pc:sldChg>
      <pc:sldChg chg="addSp delSp modSp new mod">
        <pc:chgData name="Jure Fortuna" userId="3b5ce547-d343-4e91-bd11-cf8e669d5e7f" providerId="ADAL" clId="{EE26D0CD-F03F-4AED-A642-17F0F027AC5F}" dt="2025-09-09T09:54:25.309" v="2782" actId="20577"/>
        <pc:sldMkLst>
          <pc:docMk/>
          <pc:sldMk cId="919995269" sldId="2683"/>
        </pc:sldMkLst>
      </pc:sldChg>
      <pc:sldChg chg="addSp delSp modSp new mod">
        <pc:chgData name="Jure Fortuna" userId="3b5ce547-d343-4e91-bd11-cf8e669d5e7f" providerId="ADAL" clId="{EE26D0CD-F03F-4AED-A642-17F0F027AC5F}" dt="2025-09-08T13:48:35.556" v="2224"/>
        <pc:sldMkLst>
          <pc:docMk/>
          <pc:sldMk cId="1828787670" sldId="2684"/>
        </pc:sldMkLst>
      </pc:sldChg>
      <pc:sldChg chg="addSp delSp modSp new mod">
        <pc:chgData name="Jure Fortuna" userId="3b5ce547-d343-4e91-bd11-cf8e669d5e7f" providerId="ADAL" clId="{EE26D0CD-F03F-4AED-A642-17F0F027AC5F}" dt="2025-09-08T13:58:32.750" v="2250" actId="5793"/>
        <pc:sldMkLst>
          <pc:docMk/>
          <pc:sldMk cId="2200298457" sldId="2685"/>
        </pc:sldMkLst>
      </pc:sldChg>
      <pc:sldChg chg="modSp new mod">
        <pc:chgData name="Jure Fortuna" userId="3b5ce547-d343-4e91-bd11-cf8e669d5e7f" providerId="ADAL" clId="{EE26D0CD-F03F-4AED-A642-17F0F027AC5F}" dt="2025-09-08T14:00:58.274" v="2261" actId="20577"/>
        <pc:sldMkLst>
          <pc:docMk/>
          <pc:sldMk cId="3082409869" sldId="2686"/>
        </pc:sldMkLst>
      </pc:sldChg>
      <pc:sldChg chg="modSp new mod">
        <pc:chgData name="Jure Fortuna" userId="3b5ce547-d343-4e91-bd11-cf8e669d5e7f" providerId="ADAL" clId="{EE26D0CD-F03F-4AED-A642-17F0F027AC5F}" dt="2025-09-09T10:00:10.967" v="2816" actId="20577"/>
        <pc:sldMkLst>
          <pc:docMk/>
          <pc:sldMk cId="2594863026" sldId="2687"/>
        </pc:sldMkLst>
      </pc:sldChg>
      <pc:sldChg chg="modSp mod">
        <pc:chgData name="Jure Fortuna" userId="3b5ce547-d343-4e91-bd11-cf8e669d5e7f" providerId="ADAL" clId="{EE26D0CD-F03F-4AED-A642-17F0F027AC5F}" dt="2025-09-09T12:49:39.767" v="3689" actId="14100"/>
        <pc:sldMkLst>
          <pc:docMk/>
          <pc:sldMk cId="2754445934" sldId="2698"/>
        </pc:sldMkLst>
        <pc:spChg chg="mod">
          <ac:chgData name="Jure Fortuna" userId="3b5ce547-d343-4e91-bd11-cf8e669d5e7f" providerId="ADAL" clId="{EE26D0CD-F03F-4AED-A642-17F0F027AC5F}" dt="2025-09-09T11:28:44.655" v="2835" actId="108"/>
          <ac:spMkLst>
            <pc:docMk/>
            <pc:sldMk cId="2754445934" sldId="2698"/>
            <ac:spMk id="2" creationId="{B403CCC2-FC61-4CAC-3C2D-E459C0206F19}"/>
          </ac:spMkLst>
        </pc:spChg>
        <pc:picChg chg="mod">
          <ac:chgData name="Jure Fortuna" userId="3b5ce547-d343-4e91-bd11-cf8e669d5e7f" providerId="ADAL" clId="{EE26D0CD-F03F-4AED-A642-17F0F027AC5F}" dt="2025-09-09T12:49:39.767" v="3689" actId="14100"/>
          <ac:picMkLst>
            <pc:docMk/>
            <pc:sldMk cId="2754445934" sldId="2698"/>
            <ac:picMk id="5" creationId="{F66FFDA5-3D78-8D87-6E5C-D9BB15AF4A56}"/>
          </ac:picMkLst>
        </pc:picChg>
      </pc:sldChg>
      <pc:sldChg chg="addSp delSp modSp add mod">
        <pc:chgData name="Jure Fortuna" userId="3b5ce547-d343-4e91-bd11-cf8e669d5e7f" providerId="ADAL" clId="{EE26D0CD-F03F-4AED-A642-17F0F027AC5F}" dt="2025-09-09T12:52:11.006" v="3702" actId="1076"/>
        <pc:sldMkLst>
          <pc:docMk/>
          <pc:sldMk cId="4026250445" sldId="2700"/>
        </pc:sldMkLst>
        <pc:spChg chg="add mod">
          <ac:chgData name="Jure Fortuna" userId="3b5ce547-d343-4e91-bd11-cf8e669d5e7f" providerId="ADAL" clId="{EE26D0CD-F03F-4AED-A642-17F0F027AC5F}" dt="2025-09-09T12:28:39.109" v="3383" actId="20577"/>
          <ac:spMkLst>
            <pc:docMk/>
            <pc:sldMk cId="4026250445" sldId="2700"/>
            <ac:spMk id="5" creationId="{6008BC01-C83D-37F6-8F4F-26E1B8A7079A}"/>
          </ac:spMkLst>
        </pc:spChg>
        <pc:spChg chg="add mod">
          <ac:chgData name="Jure Fortuna" userId="3b5ce547-d343-4e91-bd11-cf8e669d5e7f" providerId="ADAL" clId="{EE26D0CD-F03F-4AED-A642-17F0F027AC5F}" dt="2025-09-09T12:13:52.015" v="3053" actId="1076"/>
          <ac:spMkLst>
            <pc:docMk/>
            <pc:sldMk cId="4026250445" sldId="2700"/>
            <ac:spMk id="6" creationId="{FAA1AA33-69E1-8C32-49CD-3410F35059BE}"/>
          </ac:spMkLst>
        </pc:spChg>
        <pc:spChg chg="add mod">
          <ac:chgData name="Jure Fortuna" userId="3b5ce547-d343-4e91-bd11-cf8e669d5e7f" providerId="ADAL" clId="{EE26D0CD-F03F-4AED-A642-17F0F027AC5F}" dt="2025-09-09T12:25:25.779" v="3169" actId="20577"/>
          <ac:spMkLst>
            <pc:docMk/>
            <pc:sldMk cId="4026250445" sldId="2700"/>
            <ac:spMk id="21" creationId="{FBD9350A-817A-6937-F1E2-689279EAC1F3}"/>
          </ac:spMkLst>
        </pc:spChg>
        <pc:spChg chg="add mod">
          <ac:chgData name="Jure Fortuna" userId="3b5ce547-d343-4e91-bd11-cf8e669d5e7f" providerId="ADAL" clId="{EE26D0CD-F03F-4AED-A642-17F0F027AC5F}" dt="2025-09-09T12:48:51.112" v="3688" actId="14100"/>
          <ac:spMkLst>
            <pc:docMk/>
            <pc:sldMk cId="4026250445" sldId="2700"/>
            <ac:spMk id="22" creationId="{1D69C68D-E344-31C7-C833-2BC7E6287379}"/>
          </ac:spMkLst>
        </pc:spChg>
        <pc:spChg chg="add mod">
          <ac:chgData name="Jure Fortuna" userId="3b5ce547-d343-4e91-bd11-cf8e669d5e7f" providerId="ADAL" clId="{EE26D0CD-F03F-4AED-A642-17F0F027AC5F}" dt="2025-09-09T12:47:49.092" v="3677" actId="1076"/>
          <ac:spMkLst>
            <pc:docMk/>
            <pc:sldMk cId="4026250445" sldId="2700"/>
            <ac:spMk id="23" creationId="{5B4CB848-4C77-09A4-705D-2880A901DD1F}"/>
          </ac:spMkLst>
        </pc:spChg>
        <pc:spChg chg="add mod">
          <ac:chgData name="Jure Fortuna" userId="3b5ce547-d343-4e91-bd11-cf8e669d5e7f" providerId="ADAL" clId="{EE26D0CD-F03F-4AED-A642-17F0F027AC5F}" dt="2025-09-09T12:48:19.962" v="3682" actId="1076"/>
          <ac:spMkLst>
            <pc:docMk/>
            <pc:sldMk cId="4026250445" sldId="2700"/>
            <ac:spMk id="24" creationId="{9DDCFCAA-8E9B-F2DC-7D6F-A7611A18E7FA}"/>
          </ac:spMkLst>
        </pc:spChg>
        <pc:spChg chg="add mod">
          <ac:chgData name="Jure Fortuna" userId="3b5ce547-d343-4e91-bd11-cf8e669d5e7f" providerId="ADAL" clId="{EE26D0CD-F03F-4AED-A642-17F0F027AC5F}" dt="2025-09-09T12:48:08.923" v="3681" actId="1076"/>
          <ac:spMkLst>
            <pc:docMk/>
            <pc:sldMk cId="4026250445" sldId="2700"/>
            <ac:spMk id="25" creationId="{95F94769-E6AC-201E-6C2C-18ECF1309F91}"/>
          </ac:spMkLst>
        </pc:spChg>
        <pc:spChg chg="add mod">
          <ac:chgData name="Jure Fortuna" userId="3b5ce547-d343-4e91-bd11-cf8e669d5e7f" providerId="ADAL" clId="{EE26D0CD-F03F-4AED-A642-17F0F027AC5F}" dt="2025-09-09T12:48:23.702" v="3683" actId="1076"/>
          <ac:spMkLst>
            <pc:docMk/>
            <pc:sldMk cId="4026250445" sldId="2700"/>
            <ac:spMk id="26" creationId="{FDD9FF03-197C-C05E-C7A1-3FB303A6A848}"/>
          </ac:spMkLst>
        </pc:spChg>
        <pc:spChg chg="add mod">
          <ac:chgData name="Jure Fortuna" userId="3b5ce547-d343-4e91-bd11-cf8e669d5e7f" providerId="ADAL" clId="{EE26D0CD-F03F-4AED-A642-17F0F027AC5F}" dt="2025-09-09T12:48:05.953" v="3680" actId="1076"/>
          <ac:spMkLst>
            <pc:docMk/>
            <pc:sldMk cId="4026250445" sldId="2700"/>
            <ac:spMk id="27" creationId="{1FB8E300-4BD5-379F-FA81-3329721D79B6}"/>
          </ac:spMkLst>
        </pc:spChg>
        <pc:spChg chg="add mod">
          <ac:chgData name="Jure Fortuna" userId="3b5ce547-d343-4e91-bd11-cf8e669d5e7f" providerId="ADAL" clId="{EE26D0CD-F03F-4AED-A642-17F0F027AC5F}" dt="2025-09-09T12:52:11.006" v="3702" actId="1076"/>
          <ac:spMkLst>
            <pc:docMk/>
            <pc:sldMk cId="4026250445" sldId="2700"/>
            <ac:spMk id="28" creationId="{A6983154-7DDE-7238-6708-C5E09D0B407D}"/>
          </ac:spMkLst>
        </pc:spChg>
        <pc:spChg chg="add mod">
          <ac:chgData name="Jure Fortuna" userId="3b5ce547-d343-4e91-bd11-cf8e669d5e7f" providerId="ADAL" clId="{EE26D0CD-F03F-4AED-A642-17F0F027AC5F}" dt="2025-09-09T12:48:32.939" v="3685" actId="1076"/>
          <ac:spMkLst>
            <pc:docMk/>
            <pc:sldMk cId="4026250445" sldId="2700"/>
            <ac:spMk id="29" creationId="{78FF860B-6469-02A8-F0BC-B3394F8AE064}"/>
          </ac:spMkLst>
        </pc:spChg>
        <pc:spChg chg="add mod">
          <ac:chgData name="Jure Fortuna" userId="3b5ce547-d343-4e91-bd11-cf8e669d5e7f" providerId="ADAL" clId="{EE26D0CD-F03F-4AED-A642-17F0F027AC5F}" dt="2025-09-09T12:48:41.804" v="3686" actId="1076"/>
          <ac:spMkLst>
            <pc:docMk/>
            <pc:sldMk cId="4026250445" sldId="2700"/>
            <ac:spMk id="30" creationId="{A0D74D24-6DCF-0B0B-78E0-7931B959C27B}"/>
          </ac:spMkLst>
        </pc:spChg>
      </pc:sldChg>
      <pc:sldChg chg="add del">
        <pc:chgData name="Jure Fortuna" userId="3b5ce547-d343-4e91-bd11-cf8e669d5e7f" providerId="ADAL" clId="{EE26D0CD-F03F-4AED-A642-17F0F027AC5F}" dt="2025-09-09T12:47:22.657" v="3676" actId="47"/>
        <pc:sldMkLst>
          <pc:docMk/>
          <pc:sldMk cId="0" sldId="2701"/>
        </pc:sldMkLst>
      </pc:sldChg>
      <pc:sldChg chg="new del">
        <pc:chgData name="Jure Fortuna" userId="3b5ce547-d343-4e91-bd11-cf8e669d5e7f" providerId="ADAL" clId="{EE26D0CD-F03F-4AED-A642-17F0F027AC5F}" dt="2025-09-09T12:39:10.131" v="3493" actId="47"/>
        <pc:sldMkLst>
          <pc:docMk/>
          <pc:sldMk cId="3308666677" sldId="2701"/>
        </pc:sldMkLst>
      </pc:sldChg>
      <pc:sldChg chg="modSp new del">
        <pc:chgData name="Jure Fortuna" userId="3b5ce547-d343-4e91-bd11-cf8e669d5e7f" providerId="ADAL" clId="{EE26D0CD-F03F-4AED-A642-17F0F027AC5F}" dt="2025-09-09T18:56:16.215" v="3706" actId="47"/>
        <pc:sldMkLst>
          <pc:docMk/>
          <pc:sldMk cId="2973884894" sldId="2703"/>
        </pc:sldMkLst>
      </pc:sldChg>
      <pc:sldMasterChg chg="delSldLayout">
        <pc:chgData name="Jure Fortuna" userId="3b5ce547-d343-4e91-bd11-cf8e669d5e7f" providerId="ADAL" clId="{EE26D0CD-F03F-4AED-A642-17F0F027AC5F}" dt="2025-09-09T12:47:22.657" v="3676" actId="47"/>
        <pc:sldMasterMkLst>
          <pc:docMk/>
          <pc:sldMasterMk cId="3981021496" sldId="2147483766"/>
        </pc:sldMasterMkLst>
        <pc:sldLayoutChg chg="del">
          <pc:chgData name="Jure Fortuna" userId="3b5ce547-d343-4e91-bd11-cf8e669d5e7f" providerId="ADAL" clId="{EE26D0CD-F03F-4AED-A642-17F0F027AC5F}" dt="2025-09-09T12:47:22.657" v="3676" actId="47"/>
          <pc:sldLayoutMkLst>
            <pc:docMk/>
            <pc:sldMasterMk cId="3981021496" sldId="2147483766"/>
            <pc:sldLayoutMk cId="657928099" sldId="2147483807"/>
          </pc:sldLayoutMkLst>
        </pc:sldLayoutChg>
      </pc:sldMasterChg>
    </pc:docChg>
  </pc:docChgLst>
  <pc:docChgLst>
    <pc:chgData name="Rok Bojanc" userId="S::rok.bojanc@zzi.si::09eb125f-598f-48e3-8af1-ec3414383039" providerId="AD" clId="Web-{CFFA34C0-BB73-CC82-477C-CEA1A859EF06}"/>
    <pc:docChg chg="addSld delSld modSld">
      <pc:chgData name="Rok Bojanc" userId="S::rok.bojanc@zzi.si::09eb125f-598f-48e3-8af1-ec3414383039" providerId="AD" clId="Web-{CFFA34C0-BB73-CC82-477C-CEA1A859EF06}" dt="2025-09-09T11:15:03.023" v="19"/>
      <pc:docMkLst>
        <pc:docMk/>
      </pc:docMkLst>
      <pc:sldChg chg="modSp">
        <pc:chgData name="Rok Bojanc" userId="S::rok.bojanc@zzi.si::09eb125f-598f-48e3-8af1-ec3414383039" providerId="AD" clId="Web-{CFFA34C0-BB73-CC82-477C-CEA1A859EF06}" dt="2025-09-09T10:56:33.775" v="6" actId="14100"/>
        <pc:sldMkLst>
          <pc:docMk/>
          <pc:sldMk cId="929201893" sldId="2678"/>
        </pc:sldMkLst>
        <pc:spChg chg="mod">
          <ac:chgData name="Rok Bojanc" userId="S::rok.bojanc@zzi.si::09eb125f-598f-48e3-8af1-ec3414383039" providerId="AD" clId="Web-{CFFA34C0-BB73-CC82-477C-CEA1A859EF06}" dt="2025-09-09T10:56:33.775" v="6" actId="14100"/>
          <ac:spMkLst>
            <pc:docMk/>
            <pc:sldMk cId="929201893" sldId="2678"/>
            <ac:spMk id="3" creationId="{9B55EFC5-7F88-2AC9-852E-2D09554793BD}"/>
          </ac:spMkLst>
        </pc:spChg>
      </pc:sldChg>
      <pc:sldChg chg="addSp modSp del">
        <pc:chgData name="Rok Bojanc" userId="S::rok.bojanc@zzi.si::09eb125f-598f-48e3-8af1-ec3414383039" providerId="AD" clId="Web-{CFFA34C0-BB73-CC82-477C-CEA1A859EF06}" dt="2025-09-09T11:15:03.023" v="19"/>
        <pc:sldMkLst>
          <pc:docMk/>
          <pc:sldMk cId="3675469701" sldId="2680"/>
        </pc:sldMkLst>
      </pc:sldChg>
      <pc:sldChg chg="add">
        <pc:chgData name="Rok Bojanc" userId="S::rok.bojanc@zzi.si::09eb125f-598f-48e3-8af1-ec3414383039" providerId="AD" clId="Web-{CFFA34C0-BB73-CC82-477C-CEA1A859EF06}" dt="2025-09-09T11:14:54.179" v="18"/>
        <pc:sldMkLst>
          <pc:docMk/>
          <pc:sldMk cId="2547285283" sldId="2699"/>
        </pc:sldMkLst>
      </pc:sldChg>
    </pc:docChg>
  </pc:docChgLst>
  <pc:docChgLst>
    <pc:chgData name="Jure Fortuna" userId="S::jure.fortuna@zzi.si::3b5ce547-d343-4e91-bd11-cf8e669d5e7f" providerId="AD" clId="Web-{2463AC4E-47BF-9422-268D-1CE7E7915598}"/>
    <pc:docChg chg="addSld delSld">
      <pc:chgData name="Jure Fortuna" userId="S::jure.fortuna@zzi.si::3b5ce547-d343-4e91-bd11-cf8e669d5e7f" providerId="AD" clId="Web-{2463AC4E-47BF-9422-268D-1CE7E7915598}" dt="2025-09-04T10:46:00.395" v="1"/>
      <pc:docMkLst>
        <pc:docMk/>
      </pc:docMkLst>
      <pc:sldChg chg="add del">
        <pc:chgData name="Jure Fortuna" userId="S::jure.fortuna@zzi.si::3b5ce547-d343-4e91-bd11-cf8e669d5e7f" providerId="AD" clId="Web-{2463AC4E-47BF-9422-268D-1CE7E7915598}" dt="2025-09-04T10:46:00.395" v="1"/>
        <pc:sldMkLst>
          <pc:docMk/>
          <pc:sldMk cId="0" sldId="258"/>
        </pc:sldMkLst>
      </pc:sldChg>
      <pc:sldMasterChg chg="addSldLayout">
        <pc:chgData name="Jure Fortuna" userId="S::jure.fortuna@zzi.si::3b5ce547-d343-4e91-bd11-cf8e669d5e7f" providerId="AD" clId="Web-{2463AC4E-47BF-9422-268D-1CE7E7915598}" dt="2025-09-04T10:44:07.280" v="0"/>
        <pc:sldMasterMkLst>
          <pc:docMk/>
          <pc:sldMasterMk cId="3981021496" sldId="2147483766"/>
        </pc:sldMasterMkLst>
        <pc:sldLayoutChg chg="add">
          <pc:chgData name="Jure Fortuna" userId="S::jure.fortuna@zzi.si::3b5ce547-d343-4e91-bd11-cf8e669d5e7f" providerId="AD" clId="Web-{2463AC4E-47BF-9422-268D-1CE7E7915598}" dt="2025-09-04T10:44:07.280" v="0"/>
          <pc:sldLayoutMkLst>
            <pc:docMk/>
            <pc:sldMasterMk cId="3981021496" sldId="2147483766"/>
            <pc:sldLayoutMk cId="349366411" sldId="2147483802"/>
          </pc:sldLayoutMkLst>
        </pc:sldLayoutChg>
      </pc:sldMasterChg>
    </pc:docChg>
  </pc:docChgLst>
  <pc:docChgLst>
    <pc:chgData name="Nika Žun" userId="S::nika.zun@zzi.si::eb344ce8-efc6-4039-b17d-8f685d3aab82" providerId="AD" clId="Web-{74192BAF-85EC-75F4-3EAF-74068135BFF9}"/>
    <pc:docChg chg="addSld delSld modSld">
      <pc:chgData name="Nika Žun" userId="S::nika.zun@zzi.si::eb344ce8-efc6-4039-b17d-8f685d3aab82" providerId="AD" clId="Web-{74192BAF-85EC-75F4-3EAF-74068135BFF9}" dt="2025-09-08T11:31:16.548" v="92" actId="1076"/>
      <pc:docMkLst>
        <pc:docMk/>
      </pc:docMkLst>
      <pc:sldChg chg="modSp">
        <pc:chgData name="Nika Žun" userId="S::nika.zun@zzi.si::eb344ce8-efc6-4039-b17d-8f685d3aab82" providerId="AD" clId="Web-{74192BAF-85EC-75F4-3EAF-74068135BFF9}" dt="2025-09-08T11:31:16.548" v="92" actId="1076"/>
        <pc:sldMkLst>
          <pc:docMk/>
          <pc:sldMk cId="381971003" sldId="2666"/>
        </pc:sldMkLst>
        <pc:spChg chg="mod">
          <ac:chgData name="Nika Žun" userId="S::nika.zun@zzi.si::eb344ce8-efc6-4039-b17d-8f685d3aab82" providerId="AD" clId="Web-{74192BAF-85EC-75F4-3EAF-74068135BFF9}" dt="2025-09-08T11:31:16.548" v="92" actId="1076"/>
          <ac:spMkLst>
            <pc:docMk/>
            <pc:sldMk cId="381971003" sldId="2666"/>
            <ac:spMk id="4" creationId="{141968FE-340A-4C0B-672A-05C06FD6A644}"/>
          </ac:spMkLst>
        </pc:spChg>
      </pc:sldChg>
      <pc:sldChg chg="addSp delSp modSp">
        <pc:chgData name="Nika Žun" userId="S::nika.zun@zzi.si::eb344ce8-efc6-4039-b17d-8f685d3aab82" providerId="AD" clId="Web-{74192BAF-85EC-75F4-3EAF-74068135BFF9}" dt="2025-09-08T10:12:06.380" v="46" actId="1076"/>
        <pc:sldMkLst>
          <pc:docMk/>
          <pc:sldMk cId="3187052945" sldId="2676"/>
        </pc:sldMkLst>
        <pc:picChg chg="add mod ord">
          <ac:chgData name="Nika Žun" userId="S::nika.zun@zzi.si::eb344ce8-efc6-4039-b17d-8f685d3aab82" providerId="AD" clId="Web-{74192BAF-85EC-75F4-3EAF-74068135BFF9}" dt="2025-09-08T10:12:06.380" v="46" actId="1076"/>
          <ac:picMkLst>
            <pc:docMk/>
            <pc:sldMk cId="3187052945" sldId="2676"/>
            <ac:picMk id="7" creationId="{7F7A50D3-D0A1-F088-AB70-23456C2B380D}"/>
          </ac:picMkLst>
        </pc:picChg>
      </pc:sldChg>
      <pc:sldChg chg="del">
        <pc:chgData name="Nika Žun" userId="S::nika.zun@zzi.si::eb344ce8-efc6-4039-b17d-8f685d3aab82" providerId="AD" clId="Web-{74192BAF-85EC-75F4-3EAF-74068135BFF9}" dt="2025-09-08T10:48:46.982" v="90"/>
        <pc:sldMkLst>
          <pc:docMk/>
          <pc:sldMk cId="164578507" sldId="2677"/>
        </pc:sldMkLst>
      </pc:sldChg>
      <pc:sldChg chg="addSp delSp modSp new mod modClrScheme chgLayout">
        <pc:chgData name="Nika Žun" userId="S::nika.zun@zzi.si::eb344ce8-efc6-4039-b17d-8f685d3aab82" providerId="AD" clId="Web-{74192BAF-85EC-75F4-3EAF-74068135BFF9}" dt="2025-09-08T10:28:31.602" v="89" actId="14100"/>
        <pc:sldMkLst>
          <pc:docMk/>
          <pc:sldMk cId="3675469701" sldId="2680"/>
        </pc:sldMkLst>
      </pc:sldChg>
    </pc:docChg>
  </pc:docChgLst>
  <pc:docChgLst>
    <pc:chgData name="Peter Zorko" userId="2490596c-3831-48bb-a0c6-d145154d4057" providerId="ADAL" clId="{B660C4BA-0A4C-4FAA-99EF-A9A87ECC72E7}"/>
    <pc:docChg chg="undo custSel addSld delSld modSld sldOrd">
      <pc:chgData name="Peter Zorko" userId="2490596c-3831-48bb-a0c6-d145154d4057" providerId="ADAL" clId="{B660C4BA-0A4C-4FAA-99EF-A9A87ECC72E7}" dt="2025-09-10T04:53:46.615" v="1138"/>
      <pc:docMkLst>
        <pc:docMk/>
      </pc:docMkLst>
      <pc:sldChg chg="modSp del mod">
        <pc:chgData name="Peter Zorko" userId="2490596c-3831-48bb-a0c6-d145154d4057" providerId="ADAL" clId="{B660C4BA-0A4C-4FAA-99EF-A9A87ECC72E7}" dt="2025-09-10T04:27:51.375" v="909" actId="47"/>
        <pc:sldMkLst>
          <pc:docMk/>
          <pc:sldMk cId="3046004968" sldId="271"/>
        </pc:sldMkLst>
      </pc:sldChg>
      <pc:sldChg chg="addSp delSp modSp mod modClrScheme chgLayout">
        <pc:chgData name="Peter Zorko" userId="2490596c-3831-48bb-a0c6-d145154d4057" providerId="ADAL" clId="{B660C4BA-0A4C-4FAA-99EF-A9A87ECC72E7}" dt="2025-09-09T08:43:08.758" v="799" actId="1076"/>
        <pc:sldMkLst>
          <pc:docMk/>
          <pc:sldMk cId="1076135224" sldId="293"/>
        </pc:sldMkLst>
        <pc:picChg chg="add mod">
          <ac:chgData name="Peter Zorko" userId="2490596c-3831-48bb-a0c6-d145154d4057" providerId="ADAL" clId="{B660C4BA-0A4C-4FAA-99EF-A9A87ECC72E7}" dt="2025-09-09T05:11:53.579" v="223" actId="1076"/>
          <ac:picMkLst>
            <pc:docMk/>
            <pc:sldMk cId="1076135224" sldId="293"/>
            <ac:picMk id="27" creationId="{061CF699-78A4-DFAC-82BA-B6E3D74FBE3B}"/>
          </ac:picMkLst>
        </pc:picChg>
      </pc:sldChg>
      <pc:sldChg chg="addSp delSp modSp mod modClrScheme chgLayout">
        <pc:chgData name="Peter Zorko" userId="2490596c-3831-48bb-a0c6-d145154d4057" providerId="ADAL" clId="{B660C4BA-0A4C-4FAA-99EF-A9A87ECC72E7}" dt="2025-09-09T05:25:39.159" v="533" actId="13926"/>
        <pc:sldMkLst>
          <pc:docMk/>
          <pc:sldMk cId="422665519" sldId="294"/>
        </pc:sldMkLst>
        <pc:spChg chg="mod ord">
          <ac:chgData name="Peter Zorko" userId="2490596c-3831-48bb-a0c6-d145154d4057" providerId="ADAL" clId="{B660C4BA-0A4C-4FAA-99EF-A9A87ECC72E7}" dt="2025-09-09T05:23:26.214" v="475" actId="6549"/>
          <ac:spMkLst>
            <pc:docMk/>
            <pc:sldMk cId="422665519" sldId="294"/>
            <ac:spMk id="2" creationId="{B010B8D0-7E0C-70A8-5152-6F721DD2CDBF}"/>
          </ac:spMkLst>
        </pc:spChg>
        <pc:spChg chg="mod ord">
          <ac:chgData name="Peter Zorko" userId="2490596c-3831-48bb-a0c6-d145154d4057" providerId="ADAL" clId="{B660C4BA-0A4C-4FAA-99EF-A9A87ECC72E7}" dt="2025-09-09T05:25:39.159" v="533" actId="13926"/>
          <ac:spMkLst>
            <pc:docMk/>
            <pc:sldMk cId="422665519" sldId="294"/>
            <ac:spMk id="3" creationId="{BD986317-1500-F1E0-1471-689ACD21D787}"/>
          </ac:spMkLst>
        </pc:spChg>
        <pc:spChg chg="add mod ord">
          <ac:chgData name="Peter Zorko" userId="2490596c-3831-48bb-a0c6-d145154d4057" providerId="ADAL" clId="{B660C4BA-0A4C-4FAA-99EF-A9A87ECC72E7}" dt="2025-09-09T05:23:50.662" v="480" actId="255"/>
          <ac:spMkLst>
            <pc:docMk/>
            <pc:sldMk cId="422665519" sldId="294"/>
            <ac:spMk id="6" creationId="{3DB19C96-99D1-97E4-927A-DB005D7A431E}"/>
          </ac:spMkLst>
        </pc:spChg>
      </pc:sldChg>
      <pc:sldChg chg="addSp delSp modSp mod">
        <pc:chgData name="Peter Zorko" userId="2490596c-3831-48bb-a0c6-d145154d4057" providerId="ADAL" clId="{B660C4BA-0A4C-4FAA-99EF-A9A87ECC72E7}" dt="2025-09-09T11:03:01.589" v="896" actId="478"/>
        <pc:sldMkLst>
          <pc:docMk/>
          <pc:sldMk cId="1797905439" sldId="296"/>
        </pc:sldMkLst>
        <pc:spChg chg="mod">
          <ac:chgData name="Peter Zorko" userId="2490596c-3831-48bb-a0c6-d145154d4057" providerId="ADAL" clId="{B660C4BA-0A4C-4FAA-99EF-A9A87ECC72E7}" dt="2025-09-09T09:21:50.983" v="867" actId="20577"/>
          <ac:spMkLst>
            <pc:docMk/>
            <pc:sldMk cId="1797905439" sldId="296"/>
            <ac:spMk id="2" creationId="{BBFB681D-3480-21C9-51EF-13AE5139A31E}"/>
          </ac:spMkLst>
        </pc:spChg>
        <pc:picChg chg="add mod modCrop">
          <ac:chgData name="Peter Zorko" userId="2490596c-3831-48bb-a0c6-d145154d4057" providerId="ADAL" clId="{B660C4BA-0A4C-4FAA-99EF-A9A87ECC72E7}" dt="2025-09-09T09:57:40.509" v="881" actId="732"/>
          <ac:picMkLst>
            <pc:docMk/>
            <pc:sldMk cId="1797905439" sldId="296"/>
            <ac:picMk id="9" creationId="{AAB8BB59-D303-D277-3896-FDBFCEF52D29}"/>
          </ac:picMkLst>
        </pc:picChg>
      </pc:sldChg>
      <pc:sldChg chg="modSp mod">
        <pc:chgData name="Peter Zorko" userId="2490596c-3831-48bb-a0c6-d145154d4057" providerId="ADAL" clId="{B660C4BA-0A4C-4FAA-99EF-A9A87ECC72E7}" dt="2025-09-09T05:21:21.336" v="414" actId="1076"/>
        <pc:sldMkLst>
          <pc:docMk/>
          <pc:sldMk cId="3674460497" sldId="2629"/>
        </pc:sldMkLst>
        <pc:spChg chg="mod">
          <ac:chgData name="Peter Zorko" userId="2490596c-3831-48bb-a0c6-d145154d4057" providerId="ADAL" clId="{B660C4BA-0A4C-4FAA-99EF-A9A87ECC72E7}" dt="2025-09-09T05:21:21.336" v="414" actId="1076"/>
          <ac:spMkLst>
            <pc:docMk/>
            <pc:sldMk cId="3674460497" sldId="2629"/>
            <ac:spMk id="10" creationId="{EFF580C8-51AD-635B-2F63-F90A015E773C}"/>
          </ac:spMkLst>
        </pc:spChg>
      </pc:sldChg>
      <pc:sldChg chg="modSp mod">
        <pc:chgData name="Peter Zorko" userId="2490596c-3831-48bb-a0c6-d145154d4057" providerId="ADAL" clId="{B660C4BA-0A4C-4FAA-99EF-A9A87ECC72E7}" dt="2025-09-09T09:01:50.541" v="846" actId="20577"/>
        <pc:sldMkLst>
          <pc:docMk/>
          <pc:sldMk cId="2065894569" sldId="2631"/>
        </pc:sldMkLst>
        <pc:spChg chg="mod">
          <ac:chgData name="Peter Zorko" userId="2490596c-3831-48bb-a0c6-d145154d4057" providerId="ADAL" clId="{B660C4BA-0A4C-4FAA-99EF-A9A87ECC72E7}" dt="2025-09-09T09:01:50.541" v="846" actId="20577"/>
          <ac:spMkLst>
            <pc:docMk/>
            <pc:sldMk cId="2065894569" sldId="2631"/>
            <ac:spMk id="16" creationId="{1BBCF083-DE86-CBB3-6BF1-1ADF753DA5B6}"/>
          </ac:spMkLst>
        </pc:spChg>
      </pc:sldChg>
      <pc:sldChg chg="del">
        <pc:chgData name="Peter Zorko" userId="2490596c-3831-48bb-a0c6-d145154d4057" providerId="ADAL" clId="{B660C4BA-0A4C-4FAA-99EF-A9A87ECC72E7}" dt="2025-09-10T04:28:57.062" v="912" actId="47"/>
        <pc:sldMkLst>
          <pc:docMk/>
          <pc:sldMk cId="79809460" sldId="2634"/>
        </pc:sldMkLst>
      </pc:sldChg>
      <pc:sldChg chg="del">
        <pc:chgData name="Peter Zorko" userId="2490596c-3831-48bb-a0c6-d145154d4057" providerId="ADAL" clId="{B660C4BA-0A4C-4FAA-99EF-A9A87ECC72E7}" dt="2025-09-09T09:09:23.299" v="847" actId="47"/>
        <pc:sldMkLst>
          <pc:docMk/>
          <pc:sldMk cId="2103279988" sldId="2638"/>
        </pc:sldMkLst>
      </pc:sldChg>
      <pc:sldChg chg="mod modShow">
        <pc:chgData name="Peter Zorko" userId="2490596c-3831-48bb-a0c6-d145154d4057" providerId="ADAL" clId="{B660C4BA-0A4C-4FAA-99EF-A9A87ECC72E7}" dt="2025-09-10T04:38:58.088" v="914" actId="729"/>
        <pc:sldMkLst>
          <pc:docMk/>
          <pc:sldMk cId="2843029695" sldId="2643"/>
        </pc:sldMkLst>
      </pc:sldChg>
      <pc:sldChg chg="del">
        <pc:chgData name="Peter Zorko" userId="2490596c-3831-48bb-a0c6-d145154d4057" providerId="ADAL" clId="{B660C4BA-0A4C-4FAA-99EF-A9A87ECC72E7}" dt="2025-09-09T11:09:11.787" v="908" actId="47"/>
        <pc:sldMkLst>
          <pc:docMk/>
          <pc:sldMk cId="1341578681" sldId="2647"/>
        </pc:sldMkLst>
      </pc:sldChg>
      <pc:sldChg chg="modSp mod">
        <pc:chgData name="Peter Zorko" userId="2490596c-3831-48bb-a0c6-d145154d4057" providerId="ADAL" clId="{B660C4BA-0A4C-4FAA-99EF-A9A87ECC72E7}" dt="2025-09-10T04:43:04.431" v="960" actId="20577"/>
        <pc:sldMkLst>
          <pc:docMk/>
          <pc:sldMk cId="2860310658" sldId="2681"/>
        </pc:sldMkLst>
        <pc:graphicFrameChg chg="mod modGraphic">
          <ac:chgData name="Peter Zorko" userId="2490596c-3831-48bb-a0c6-d145154d4057" providerId="ADAL" clId="{B660C4BA-0A4C-4FAA-99EF-A9A87ECC72E7}" dt="2025-09-10T04:43:04.431" v="960" actId="20577"/>
          <ac:graphicFrameMkLst>
            <pc:docMk/>
            <pc:sldMk cId="2860310658" sldId="2681"/>
            <ac:graphicFrameMk id="5" creationId="{4C0A201C-6ACF-B3CC-74D4-BE358515D53E}"/>
          </ac:graphicFrameMkLst>
        </pc:graphicFrameChg>
        <pc:graphicFrameChg chg="modGraphic">
          <ac:chgData name="Peter Zorko" userId="2490596c-3831-48bb-a0c6-d145154d4057" providerId="ADAL" clId="{B660C4BA-0A4C-4FAA-99EF-A9A87ECC72E7}" dt="2025-09-10T04:40:37.536" v="935" actId="20577"/>
          <ac:graphicFrameMkLst>
            <pc:docMk/>
            <pc:sldMk cId="2860310658" sldId="2681"/>
            <ac:graphicFrameMk id="6" creationId="{7CEF2212-3030-1BBE-4606-62152B444481}"/>
          </ac:graphicFrameMkLst>
        </pc:graphicFrameChg>
      </pc:sldChg>
      <pc:sldChg chg="modSp mod">
        <pc:chgData name="Peter Zorko" userId="2490596c-3831-48bb-a0c6-d145154d4057" providerId="ADAL" clId="{B660C4BA-0A4C-4FAA-99EF-A9A87ECC72E7}" dt="2025-09-09T09:22:43.830" v="870" actId="6549"/>
        <pc:sldMkLst>
          <pc:docMk/>
          <pc:sldMk cId="454624875" sldId="2682"/>
        </pc:sldMkLst>
        <pc:spChg chg="mod">
          <ac:chgData name="Peter Zorko" userId="2490596c-3831-48bb-a0c6-d145154d4057" providerId="ADAL" clId="{B660C4BA-0A4C-4FAA-99EF-A9A87ECC72E7}" dt="2025-09-09T09:22:43.830" v="870" actId="6549"/>
          <ac:spMkLst>
            <pc:docMk/>
            <pc:sldMk cId="454624875" sldId="2682"/>
            <ac:spMk id="12" creationId="{9E5CA5AB-D01F-C447-0D36-4CD8D4FB2033}"/>
          </ac:spMkLst>
        </pc:spChg>
      </pc:sldChg>
      <pc:sldChg chg="addSp delSp modSp new del mod">
        <pc:chgData name="Peter Zorko" userId="2490596c-3831-48bb-a0c6-d145154d4057" providerId="ADAL" clId="{B660C4BA-0A4C-4FAA-99EF-A9A87ECC72E7}" dt="2025-09-09T05:12:36.826" v="290" actId="47"/>
        <pc:sldMkLst>
          <pc:docMk/>
          <pc:sldMk cId="2351471394" sldId="2688"/>
        </pc:sldMkLst>
      </pc:sldChg>
      <pc:sldChg chg="modSp new del mod">
        <pc:chgData name="Peter Zorko" userId="2490596c-3831-48bb-a0c6-d145154d4057" providerId="ADAL" clId="{B660C4BA-0A4C-4FAA-99EF-A9A87ECC72E7}" dt="2025-09-10T04:28:06.025" v="911" actId="47"/>
        <pc:sldMkLst>
          <pc:docMk/>
          <pc:sldMk cId="2265451870" sldId="2689"/>
        </pc:sldMkLst>
      </pc:sldChg>
      <pc:sldChg chg="modSp new del mod">
        <pc:chgData name="Peter Zorko" userId="2490596c-3831-48bb-a0c6-d145154d4057" providerId="ADAL" clId="{B660C4BA-0A4C-4FAA-99EF-A9A87ECC72E7}" dt="2025-09-09T05:25:42.009" v="534" actId="47"/>
        <pc:sldMkLst>
          <pc:docMk/>
          <pc:sldMk cId="226739173" sldId="2690"/>
        </pc:sldMkLst>
      </pc:sldChg>
      <pc:sldChg chg="addSp delSp modSp new mod modClrScheme chgLayout">
        <pc:chgData name="Peter Zorko" userId="2490596c-3831-48bb-a0c6-d145154d4057" providerId="ADAL" clId="{B660C4BA-0A4C-4FAA-99EF-A9A87ECC72E7}" dt="2025-09-09T07:26:59.570" v="730" actId="14100"/>
        <pc:sldMkLst>
          <pc:docMk/>
          <pc:sldMk cId="3912979463" sldId="2691"/>
        </pc:sldMkLst>
        <pc:spChg chg="add mod ord">
          <ac:chgData name="Peter Zorko" userId="2490596c-3831-48bb-a0c6-d145154d4057" providerId="ADAL" clId="{B660C4BA-0A4C-4FAA-99EF-A9A87ECC72E7}" dt="2025-09-09T07:26:54.284" v="728" actId="14100"/>
          <ac:spMkLst>
            <pc:docMk/>
            <pc:sldMk cId="3912979463" sldId="2691"/>
            <ac:spMk id="2" creationId="{2B18D10B-20E4-B191-AE4E-C9A1DD98F3EB}"/>
          </ac:spMkLst>
        </pc:spChg>
        <pc:spChg chg="add mod ord">
          <ac:chgData name="Peter Zorko" userId="2490596c-3831-48bb-a0c6-d145154d4057" providerId="ADAL" clId="{B660C4BA-0A4C-4FAA-99EF-A9A87ECC72E7}" dt="2025-09-09T07:26:00.743" v="701" actId="171"/>
          <ac:spMkLst>
            <pc:docMk/>
            <pc:sldMk cId="3912979463" sldId="2691"/>
            <ac:spMk id="3" creationId="{F29372EC-9C82-8D11-1908-4EF8180FA091}"/>
          </ac:spMkLst>
        </pc:spChg>
        <pc:spChg chg="add mod ord">
          <ac:chgData name="Peter Zorko" userId="2490596c-3831-48bb-a0c6-d145154d4057" providerId="ADAL" clId="{B660C4BA-0A4C-4FAA-99EF-A9A87ECC72E7}" dt="2025-09-09T05:21:09.018" v="412" actId="700"/>
          <ac:spMkLst>
            <pc:docMk/>
            <pc:sldMk cId="3912979463" sldId="2691"/>
            <ac:spMk id="5" creationId="{FA25ACEC-F222-207C-0A14-B423B1F7D0ED}"/>
          </ac:spMkLst>
        </pc:spChg>
        <pc:spChg chg="add mod ord">
          <ac:chgData name="Peter Zorko" userId="2490596c-3831-48bb-a0c6-d145154d4057" providerId="ADAL" clId="{B660C4BA-0A4C-4FAA-99EF-A9A87ECC72E7}" dt="2025-09-09T05:21:09.018" v="412" actId="700"/>
          <ac:spMkLst>
            <pc:docMk/>
            <pc:sldMk cId="3912979463" sldId="2691"/>
            <ac:spMk id="7" creationId="{28264077-1F23-31E8-40DC-CB094530FE26}"/>
          </ac:spMkLst>
        </pc:spChg>
        <pc:spChg chg="add mod ord">
          <ac:chgData name="Peter Zorko" userId="2490596c-3831-48bb-a0c6-d145154d4057" providerId="ADAL" clId="{B660C4BA-0A4C-4FAA-99EF-A9A87ECC72E7}" dt="2025-09-09T05:21:09.018" v="412" actId="700"/>
          <ac:spMkLst>
            <pc:docMk/>
            <pc:sldMk cId="3912979463" sldId="2691"/>
            <ac:spMk id="9" creationId="{82A8F05B-A2F6-7CED-AB36-06D00546CDDD}"/>
          </ac:spMkLst>
        </pc:spChg>
        <pc:spChg chg="add mod ord">
          <ac:chgData name="Peter Zorko" userId="2490596c-3831-48bb-a0c6-d145154d4057" providerId="ADAL" clId="{B660C4BA-0A4C-4FAA-99EF-A9A87ECC72E7}" dt="2025-09-09T07:26:19.546" v="712" actId="171"/>
          <ac:spMkLst>
            <pc:docMk/>
            <pc:sldMk cId="3912979463" sldId="2691"/>
            <ac:spMk id="11" creationId="{AF4DF27A-F65E-D277-1A33-65F3F3EA9A41}"/>
          </ac:spMkLst>
        </pc:spChg>
        <pc:spChg chg="add mod ord">
          <ac:chgData name="Peter Zorko" userId="2490596c-3831-48bb-a0c6-d145154d4057" providerId="ADAL" clId="{B660C4BA-0A4C-4FAA-99EF-A9A87ECC72E7}" dt="2025-09-09T07:26:32.492" v="724" actId="171"/>
          <ac:spMkLst>
            <pc:docMk/>
            <pc:sldMk cId="3912979463" sldId="2691"/>
            <ac:spMk id="12" creationId="{5AB3A01A-3A1C-A2B3-0A70-CE66C7AAB9AA}"/>
          </ac:spMkLst>
        </pc:spChg>
        <pc:spChg chg="add mod ord">
          <ac:chgData name="Peter Zorko" userId="2490596c-3831-48bb-a0c6-d145154d4057" providerId="ADAL" clId="{B660C4BA-0A4C-4FAA-99EF-A9A87ECC72E7}" dt="2025-09-09T07:26:39.206" v="727" actId="167"/>
          <ac:spMkLst>
            <pc:docMk/>
            <pc:sldMk cId="3912979463" sldId="2691"/>
            <ac:spMk id="13" creationId="{0DAFA58F-7736-9DAC-7160-AB37817928B7}"/>
          </ac:spMkLst>
        </pc:spChg>
        <pc:picChg chg="add mod">
          <ac:chgData name="Peter Zorko" userId="2490596c-3831-48bb-a0c6-d145154d4057" providerId="ADAL" clId="{B660C4BA-0A4C-4FAA-99EF-A9A87ECC72E7}" dt="2025-09-09T07:23:00.072" v="665" actId="14100"/>
          <ac:picMkLst>
            <pc:docMk/>
            <pc:sldMk cId="3912979463" sldId="2691"/>
            <ac:picMk id="1026" creationId="{A7E76787-451D-C7B7-98A1-234942954E11}"/>
          </ac:picMkLst>
        </pc:picChg>
        <pc:picChg chg="add mod">
          <ac:chgData name="Peter Zorko" userId="2490596c-3831-48bb-a0c6-d145154d4057" providerId="ADAL" clId="{B660C4BA-0A4C-4FAA-99EF-A9A87ECC72E7}" dt="2025-09-09T07:23:29.264" v="670" actId="1076"/>
          <ac:picMkLst>
            <pc:docMk/>
            <pc:sldMk cId="3912979463" sldId="2691"/>
            <ac:picMk id="1028" creationId="{9DC22812-5A12-6BC8-F979-8C7846567538}"/>
          </ac:picMkLst>
        </pc:picChg>
        <pc:picChg chg="add mod">
          <ac:chgData name="Peter Zorko" userId="2490596c-3831-48bb-a0c6-d145154d4057" providerId="ADAL" clId="{B660C4BA-0A4C-4FAA-99EF-A9A87ECC72E7}" dt="2025-09-09T07:23:49.018" v="673" actId="1076"/>
          <ac:picMkLst>
            <pc:docMk/>
            <pc:sldMk cId="3912979463" sldId="2691"/>
            <ac:picMk id="1030" creationId="{483F901B-AF66-CA0F-B783-37601D320C19}"/>
          </ac:picMkLst>
        </pc:picChg>
        <pc:picChg chg="add mod">
          <ac:chgData name="Peter Zorko" userId="2490596c-3831-48bb-a0c6-d145154d4057" providerId="ADAL" clId="{B660C4BA-0A4C-4FAA-99EF-A9A87ECC72E7}" dt="2025-09-09T07:26:59.570" v="730" actId="14100"/>
          <ac:picMkLst>
            <pc:docMk/>
            <pc:sldMk cId="3912979463" sldId="2691"/>
            <ac:picMk id="1032" creationId="{832ABD8E-4546-FDAE-EB71-0F06567EC9AC}"/>
          </ac:picMkLst>
        </pc:picChg>
        <pc:picChg chg="add mod">
          <ac:chgData name="Peter Zorko" userId="2490596c-3831-48bb-a0c6-d145154d4057" providerId="ADAL" clId="{B660C4BA-0A4C-4FAA-99EF-A9A87ECC72E7}" dt="2025-09-09T07:24:30.673" v="680" actId="14100"/>
          <ac:picMkLst>
            <pc:docMk/>
            <pc:sldMk cId="3912979463" sldId="2691"/>
            <ac:picMk id="1034" creationId="{1E170EE1-CFAA-75B4-8CFF-5C35E88FE69D}"/>
          </ac:picMkLst>
        </pc:picChg>
        <pc:picChg chg="add mod">
          <ac:chgData name="Peter Zorko" userId="2490596c-3831-48bb-a0c6-d145154d4057" providerId="ADAL" clId="{B660C4BA-0A4C-4FAA-99EF-A9A87ECC72E7}" dt="2025-09-09T07:24:56.698" v="688" actId="1076"/>
          <ac:picMkLst>
            <pc:docMk/>
            <pc:sldMk cId="3912979463" sldId="2691"/>
            <ac:picMk id="1036" creationId="{083627C8-55D5-0483-3EF5-B322C34EFB7E}"/>
          </ac:picMkLst>
        </pc:picChg>
      </pc:sldChg>
      <pc:sldChg chg="addSp delSp modSp new del mod">
        <pc:chgData name="Peter Zorko" userId="2490596c-3831-48bb-a0c6-d145154d4057" providerId="ADAL" clId="{B660C4BA-0A4C-4FAA-99EF-A9A87ECC72E7}" dt="2025-09-09T05:29:30.696" v="558" actId="47"/>
        <pc:sldMkLst>
          <pc:docMk/>
          <pc:sldMk cId="2894682637" sldId="2692"/>
        </pc:sldMkLst>
      </pc:sldChg>
      <pc:sldChg chg="addSp modSp add mod">
        <pc:chgData name="Peter Zorko" userId="2490596c-3831-48bb-a0c6-d145154d4057" providerId="ADAL" clId="{B660C4BA-0A4C-4FAA-99EF-A9A87ECC72E7}" dt="2025-09-09T07:29:32.848" v="738" actId="1076"/>
        <pc:sldMkLst>
          <pc:docMk/>
          <pc:sldMk cId="386166038" sldId="2693"/>
        </pc:sldMkLst>
        <pc:spChg chg="mod">
          <ac:chgData name="Peter Zorko" userId="2490596c-3831-48bb-a0c6-d145154d4057" providerId="ADAL" clId="{B660C4BA-0A4C-4FAA-99EF-A9A87ECC72E7}" dt="2025-09-09T05:29:36.124" v="562" actId="20577"/>
          <ac:spMkLst>
            <pc:docMk/>
            <pc:sldMk cId="386166038" sldId="2693"/>
            <ac:spMk id="2" creationId="{898CD18E-0544-4655-9471-FB400B0B8804}"/>
          </ac:spMkLst>
        </pc:spChg>
        <pc:spChg chg="mod">
          <ac:chgData name="Peter Zorko" userId="2490596c-3831-48bb-a0c6-d145154d4057" providerId="ADAL" clId="{B660C4BA-0A4C-4FAA-99EF-A9A87ECC72E7}" dt="2025-09-09T05:30:54.670" v="657" actId="20577"/>
          <ac:spMkLst>
            <pc:docMk/>
            <pc:sldMk cId="386166038" sldId="2693"/>
            <ac:spMk id="3" creationId="{6EBC505D-C30B-F278-2EEB-0452C1BF8C64}"/>
          </ac:spMkLst>
        </pc:spChg>
        <pc:picChg chg="add mod modCrop">
          <ac:chgData name="Peter Zorko" userId="2490596c-3831-48bb-a0c6-d145154d4057" providerId="ADAL" clId="{B660C4BA-0A4C-4FAA-99EF-A9A87ECC72E7}" dt="2025-09-09T07:29:32.848" v="738" actId="1076"/>
          <ac:picMkLst>
            <pc:docMk/>
            <pc:sldMk cId="386166038" sldId="2693"/>
            <ac:picMk id="5" creationId="{74189356-16E2-BB27-F90E-1F5345124453}"/>
          </ac:picMkLst>
        </pc:picChg>
      </pc:sldChg>
      <pc:sldChg chg="addSp delSp modSp mod">
        <pc:chgData name="Peter Zorko" userId="2490596c-3831-48bb-a0c6-d145154d4057" providerId="ADAL" clId="{B660C4BA-0A4C-4FAA-99EF-A9A87ECC72E7}" dt="2025-09-09T09:10:44.337" v="852" actId="14100"/>
        <pc:sldMkLst>
          <pc:docMk/>
          <pc:sldMk cId="1525749297" sldId="2694"/>
        </pc:sldMkLst>
        <pc:spChg chg="add mod">
          <ac:chgData name="Peter Zorko" userId="2490596c-3831-48bb-a0c6-d145154d4057" providerId="ADAL" clId="{B660C4BA-0A4C-4FAA-99EF-A9A87ECC72E7}" dt="2025-09-09T08:53:36.653" v="800" actId="478"/>
          <ac:spMkLst>
            <pc:docMk/>
            <pc:sldMk cId="1525749297" sldId="2694"/>
            <ac:spMk id="9" creationId="{CF21F28D-4465-1C5F-19AA-B6659869CA77}"/>
          </ac:spMkLst>
        </pc:spChg>
        <pc:spChg chg="add mod">
          <ac:chgData name="Peter Zorko" userId="2490596c-3831-48bb-a0c6-d145154d4057" providerId="ADAL" clId="{B660C4BA-0A4C-4FAA-99EF-A9A87ECC72E7}" dt="2025-09-09T08:55:23.504" v="806" actId="478"/>
          <ac:spMkLst>
            <pc:docMk/>
            <pc:sldMk cId="1525749297" sldId="2694"/>
            <ac:spMk id="11" creationId="{7A8364D0-CE53-D042-BE7E-31A61A11B4DA}"/>
          </ac:spMkLst>
        </pc:spChg>
        <pc:spChg chg="add mod">
          <ac:chgData name="Peter Zorko" userId="2490596c-3831-48bb-a0c6-d145154d4057" providerId="ADAL" clId="{B660C4BA-0A4C-4FAA-99EF-A9A87ECC72E7}" dt="2025-09-09T09:10:33.273" v="848" actId="478"/>
          <ac:spMkLst>
            <pc:docMk/>
            <pc:sldMk cId="1525749297" sldId="2694"/>
            <ac:spMk id="15" creationId="{F9B89B9A-F0A5-6E17-84B0-A249D8D8F68F}"/>
          </ac:spMkLst>
        </pc:spChg>
        <pc:picChg chg="add mod">
          <ac:chgData name="Peter Zorko" userId="2490596c-3831-48bb-a0c6-d145154d4057" providerId="ADAL" clId="{B660C4BA-0A4C-4FAA-99EF-A9A87ECC72E7}" dt="2025-09-09T08:53:47.743" v="805" actId="1076"/>
          <ac:picMkLst>
            <pc:docMk/>
            <pc:sldMk cId="1525749297" sldId="2694"/>
            <ac:picMk id="3074" creationId="{DC9EFB28-7F32-DBBD-93D9-97534C0F6377}"/>
          </ac:picMkLst>
        </pc:picChg>
        <pc:picChg chg="add mod">
          <ac:chgData name="Peter Zorko" userId="2490596c-3831-48bb-a0c6-d145154d4057" providerId="ADAL" clId="{B660C4BA-0A4C-4FAA-99EF-A9A87ECC72E7}" dt="2025-09-09T08:55:31.357" v="809" actId="1076"/>
          <ac:picMkLst>
            <pc:docMk/>
            <pc:sldMk cId="1525749297" sldId="2694"/>
            <ac:picMk id="3076" creationId="{4409F41A-7FC4-D14B-8936-BBB86D8BFE7E}"/>
          </ac:picMkLst>
        </pc:picChg>
        <pc:picChg chg="add mod">
          <ac:chgData name="Peter Zorko" userId="2490596c-3831-48bb-a0c6-d145154d4057" providerId="ADAL" clId="{B660C4BA-0A4C-4FAA-99EF-A9A87ECC72E7}" dt="2025-09-09T08:57:13.692" v="815" actId="1076"/>
          <ac:picMkLst>
            <pc:docMk/>
            <pc:sldMk cId="1525749297" sldId="2694"/>
            <ac:picMk id="3078" creationId="{F79796BE-4E7B-F1D1-4710-38997B94620F}"/>
          </ac:picMkLst>
        </pc:picChg>
        <pc:picChg chg="add mod">
          <ac:chgData name="Peter Zorko" userId="2490596c-3831-48bb-a0c6-d145154d4057" providerId="ADAL" clId="{B660C4BA-0A4C-4FAA-99EF-A9A87ECC72E7}" dt="2025-09-09T09:10:44.337" v="852" actId="14100"/>
          <ac:picMkLst>
            <pc:docMk/>
            <pc:sldMk cId="1525749297" sldId="2694"/>
            <ac:picMk id="3080" creationId="{303CD93A-5B6A-CF69-3FA1-2446B0BBA344}"/>
          </ac:picMkLst>
        </pc:picChg>
      </pc:sldChg>
      <pc:sldChg chg="addSp delSp modSp mod">
        <pc:chgData name="Peter Zorko" userId="2490596c-3831-48bb-a0c6-d145154d4057" providerId="ADAL" clId="{B660C4BA-0A4C-4FAA-99EF-A9A87ECC72E7}" dt="2025-09-09T07:41:06.645" v="792" actId="1076"/>
        <pc:sldMkLst>
          <pc:docMk/>
          <pc:sldMk cId="760530278" sldId="2695"/>
        </pc:sldMkLst>
        <pc:spChg chg="add mod ord">
          <ac:chgData name="Peter Zorko" userId="2490596c-3831-48bb-a0c6-d145154d4057" providerId="ADAL" clId="{B660C4BA-0A4C-4FAA-99EF-A9A87ECC72E7}" dt="2025-09-09T07:31:49.069" v="752" actId="171"/>
          <ac:spMkLst>
            <pc:docMk/>
            <pc:sldMk cId="760530278" sldId="2695"/>
            <ac:spMk id="8" creationId="{8CA659FB-6E58-CB75-61AE-3C5ADDDBE40D}"/>
          </ac:spMkLst>
        </pc:spChg>
        <pc:spChg chg="add mod ord">
          <ac:chgData name="Peter Zorko" userId="2490596c-3831-48bb-a0c6-d145154d4057" providerId="ADAL" clId="{B660C4BA-0A4C-4FAA-99EF-A9A87ECC72E7}" dt="2025-09-09T07:31:56.188" v="755" actId="167"/>
          <ac:spMkLst>
            <pc:docMk/>
            <pc:sldMk cId="760530278" sldId="2695"/>
            <ac:spMk id="9" creationId="{0F435E94-F070-D010-8745-4D5B5B3AF497}"/>
          </ac:spMkLst>
        </pc:spChg>
        <pc:spChg chg="add mod ord">
          <ac:chgData name="Peter Zorko" userId="2490596c-3831-48bb-a0c6-d145154d4057" providerId="ADAL" clId="{B660C4BA-0A4C-4FAA-99EF-A9A87ECC72E7}" dt="2025-09-09T07:32:02.172" v="758" actId="167"/>
          <ac:spMkLst>
            <pc:docMk/>
            <pc:sldMk cId="760530278" sldId="2695"/>
            <ac:spMk id="10" creationId="{44351632-8132-704E-860B-A3F3DEED05F0}"/>
          </ac:spMkLst>
        </pc:spChg>
        <pc:spChg chg="add mod ord">
          <ac:chgData name="Peter Zorko" userId="2490596c-3831-48bb-a0c6-d145154d4057" providerId="ADAL" clId="{B660C4BA-0A4C-4FAA-99EF-A9A87ECC72E7}" dt="2025-09-09T07:32:08.542" v="761" actId="167"/>
          <ac:spMkLst>
            <pc:docMk/>
            <pc:sldMk cId="760530278" sldId="2695"/>
            <ac:spMk id="11" creationId="{5AAA4DF5-CD49-3355-693A-F789EEA34FF2}"/>
          </ac:spMkLst>
        </pc:spChg>
        <pc:spChg chg="add mod">
          <ac:chgData name="Peter Zorko" userId="2490596c-3831-48bb-a0c6-d145154d4057" providerId="ADAL" clId="{B660C4BA-0A4C-4FAA-99EF-A9A87ECC72E7}" dt="2025-09-09T07:35:39.704" v="769" actId="478"/>
          <ac:spMkLst>
            <pc:docMk/>
            <pc:sldMk cId="760530278" sldId="2695"/>
            <ac:spMk id="15" creationId="{A21B9E9A-7D5A-C0C1-F316-FFFD1CB076B0}"/>
          </ac:spMkLst>
        </pc:spChg>
        <pc:spChg chg="add mod">
          <ac:chgData name="Peter Zorko" userId="2490596c-3831-48bb-a0c6-d145154d4057" providerId="ADAL" clId="{B660C4BA-0A4C-4FAA-99EF-A9A87ECC72E7}" dt="2025-09-09T07:40:54.458" v="787" actId="478"/>
          <ac:spMkLst>
            <pc:docMk/>
            <pc:sldMk cId="760530278" sldId="2695"/>
            <ac:spMk id="19" creationId="{7D868EE7-39B2-0C20-E5E9-08E4D3217720}"/>
          </ac:spMkLst>
        </pc:spChg>
        <pc:picChg chg="add mod">
          <ac:chgData name="Peter Zorko" userId="2490596c-3831-48bb-a0c6-d145154d4057" providerId="ADAL" clId="{B660C4BA-0A4C-4FAA-99EF-A9A87ECC72E7}" dt="2025-09-09T07:37:13.834" v="781" actId="1038"/>
          <ac:picMkLst>
            <pc:docMk/>
            <pc:sldMk cId="760530278" sldId="2695"/>
            <ac:picMk id="2052" creationId="{61A7A134-C696-2427-08EE-DF56BD157EB0}"/>
          </ac:picMkLst>
        </pc:picChg>
        <pc:picChg chg="add mod">
          <ac:chgData name="Peter Zorko" userId="2490596c-3831-48bb-a0c6-d145154d4057" providerId="ADAL" clId="{B660C4BA-0A4C-4FAA-99EF-A9A87ECC72E7}" dt="2025-09-09T07:36:02.052" v="775" actId="14100"/>
          <ac:picMkLst>
            <pc:docMk/>
            <pc:sldMk cId="760530278" sldId="2695"/>
            <ac:picMk id="2054" creationId="{87EE45BD-D050-FBA9-DAAB-56F2FBBAC2E1}"/>
          </ac:picMkLst>
        </pc:picChg>
        <pc:picChg chg="add mod">
          <ac:chgData name="Peter Zorko" userId="2490596c-3831-48bb-a0c6-d145154d4057" providerId="ADAL" clId="{B660C4BA-0A4C-4FAA-99EF-A9A87ECC72E7}" dt="2025-09-09T07:38:07.335" v="786" actId="1076"/>
          <ac:picMkLst>
            <pc:docMk/>
            <pc:sldMk cId="760530278" sldId="2695"/>
            <ac:picMk id="2056" creationId="{CEC05FBE-CFCF-6C0B-2228-CF626B12B186}"/>
          </ac:picMkLst>
        </pc:picChg>
        <pc:picChg chg="add mod">
          <ac:chgData name="Peter Zorko" userId="2490596c-3831-48bb-a0c6-d145154d4057" providerId="ADAL" clId="{B660C4BA-0A4C-4FAA-99EF-A9A87ECC72E7}" dt="2025-09-09T07:41:06.645" v="792" actId="1076"/>
          <ac:picMkLst>
            <pc:docMk/>
            <pc:sldMk cId="760530278" sldId="2695"/>
            <ac:picMk id="2058" creationId="{64A5CF69-E102-3EB4-CB94-E9A0C4338949}"/>
          </ac:picMkLst>
        </pc:picChg>
      </pc:sldChg>
      <pc:sldChg chg="modSp new del mod">
        <pc:chgData name="Peter Zorko" userId="2490596c-3831-48bb-a0c6-d145154d4057" providerId="ADAL" clId="{B660C4BA-0A4C-4FAA-99EF-A9A87ECC72E7}" dt="2025-09-10T04:27:59.891" v="910" actId="47"/>
        <pc:sldMkLst>
          <pc:docMk/>
          <pc:sldMk cId="2190204433" sldId="2697"/>
        </pc:sldMkLst>
      </pc:sldChg>
      <pc:sldChg chg="addSp delSp modSp new mod">
        <pc:chgData name="Peter Zorko" userId="2490596c-3831-48bb-a0c6-d145154d4057" providerId="ADAL" clId="{B660C4BA-0A4C-4FAA-99EF-A9A87ECC72E7}" dt="2025-09-09T11:09:05.110" v="907" actId="1076"/>
        <pc:sldMkLst>
          <pc:docMk/>
          <pc:sldMk cId="2754445934" sldId="2698"/>
        </pc:sldMkLst>
        <pc:picChg chg="add mod modCrop">
          <ac:chgData name="Peter Zorko" userId="2490596c-3831-48bb-a0c6-d145154d4057" providerId="ADAL" clId="{B660C4BA-0A4C-4FAA-99EF-A9A87ECC72E7}" dt="2025-09-09T11:09:05.110" v="907" actId="1076"/>
          <ac:picMkLst>
            <pc:docMk/>
            <pc:sldMk cId="2754445934" sldId="2698"/>
            <ac:picMk id="5" creationId="{F66FFDA5-3D78-8D87-6E5C-D9BB15AF4A56}"/>
          </ac:picMkLst>
        </pc:picChg>
      </pc:sldChg>
      <pc:sldChg chg="addSp modSp add mod modClrScheme chgLayout">
        <pc:chgData name="Peter Zorko" userId="2490596c-3831-48bb-a0c6-d145154d4057" providerId="ADAL" clId="{B660C4BA-0A4C-4FAA-99EF-A9A87ECC72E7}" dt="2025-09-10T04:48:15.073" v="1014" actId="6549"/>
        <pc:sldMkLst>
          <pc:docMk/>
          <pc:sldMk cId="0" sldId="2703"/>
        </pc:sldMkLst>
        <pc:spChg chg="mod">
          <ac:chgData name="Peter Zorko" userId="2490596c-3831-48bb-a0c6-d145154d4057" providerId="ADAL" clId="{B660C4BA-0A4C-4FAA-99EF-A9A87ECC72E7}" dt="2025-09-10T04:41:01.887" v="936" actId="1076"/>
          <ac:spMkLst>
            <pc:docMk/>
            <pc:sldMk cId="0" sldId="2703"/>
            <ac:spMk id="2" creationId="{00000000-0000-0000-0000-000000000000}"/>
          </ac:spMkLst>
        </pc:spChg>
        <pc:spChg chg="mod">
          <ac:chgData name="Peter Zorko" userId="2490596c-3831-48bb-a0c6-d145154d4057" providerId="ADAL" clId="{B660C4BA-0A4C-4FAA-99EF-A9A87ECC72E7}" dt="2025-09-10T04:39:21.367" v="917" actId="1076"/>
          <ac:spMkLst>
            <pc:docMk/>
            <pc:sldMk cId="0" sldId="2703"/>
            <ac:spMk id="3" creationId="{00000000-0000-0000-0000-000000000000}"/>
          </ac:spMkLst>
        </pc:spChg>
        <pc:spChg chg="mod">
          <ac:chgData name="Peter Zorko" userId="2490596c-3831-48bb-a0c6-d145154d4057" providerId="ADAL" clId="{B660C4BA-0A4C-4FAA-99EF-A9A87ECC72E7}" dt="2025-09-10T04:39:22.782" v="918" actId="1076"/>
          <ac:spMkLst>
            <pc:docMk/>
            <pc:sldMk cId="0" sldId="2703"/>
            <ac:spMk id="4" creationId="{00000000-0000-0000-0000-000000000000}"/>
          </ac:spMkLst>
        </pc:spChg>
        <pc:spChg chg="mod">
          <ac:chgData name="Peter Zorko" userId="2490596c-3831-48bb-a0c6-d145154d4057" providerId="ADAL" clId="{B660C4BA-0A4C-4FAA-99EF-A9A87ECC72E7}" dt="2025-09-10T04:39:25.797" v="919" actId="1076"/>
          <ac:spMkLst>
            <pc:docMk/>
            <pc:sldMk cId="0" sldId="2703"/>
            <ac:spMk id="5" creationId="{00000000-0000-0000-0000-000000000000}"/>
          </ac:spMkLst>
        </pc:spChg>
        <pc:spChg chg="add mod ord">
          <ac:chgData name="Peter Zorko" userId="2490596c-3831-48bb-a0c6-d145154d4057" providerId="ADAL" clId="{B660C4BA-0A4C-4FAA-99EF-A9A87ECC72E7}" dt="2025-09-10T04:39:18.027" v="916" actId="700"/>
          <ac:spMkLst>
            <pc:docMk/>
            <pc:sldMk cId="0" sldId="2703"/>
            <ac:spMk id="6" creationId="{5BEDDF7E-D333-F875-5F4F-931481313A01}"/>
          </ac:spMkLst>
        </pc:spChg>
        <pc:spChg chg="mod">
          <ac:chgData name="Peter Zorko" userId="2490596c-3831-48bb-a0c6-d145154d4057" providerId="ADAL" clId="{B660C4BA-0A4C-4FAA-99EF-A9A87ECC72E7}" dt="2025-09-10T04:48:13.616" v="1013" actId="6549"/>
          <ac:spMkLst>
            <pc:docMk/>
            <pc:sldMk cId="0" sldId="2703"/>
            <ac:spMk id="7" creationId="{00000000-0000-0000-0000-000000000000}"/>
          </ac:spMkLst>
        </pc:spChg>
        <pc:spChg chg="mod">
          <ac:chgData name="Peter Zorko" userId="2490596c-3831-48bb-a0c6-d145154d4057" providerId="ADAL" clId="{B660C4BA-0A4C-4FAA-99EF-A9A87ECC72E7}" dt="2025-09-10T04:48:15.073" v="1014" actId="6549"/>
          <ac:spMkLst>
            <pc:docMk/>
            <pc:sldMk cId="0" sldId="2703"/>
            <ac:spMk id="8" creationId="{00000000-0000-0000-0000-000000000000}"/>
          </ac:spMkLst>
        </pc:spChg>
        <pc:spChg chg="mod">
          <ac:chgData name="Peter Zorko" userId="2490596c-3831-48bb-a0c6-d145154d4057" providerId="ADAL" clId="{B660C4BA-0A4C-4FAA-99EF-A9A87ECC72E7}" dt="2025-09-10T04:48:11.730" v="1012" actId="6549"/>
          <ac:spMkLst>
            <pc:docMk/>
            <pc:sldMk cId="0" sldId="2703"/>
            <ac:spMk id="9" creationId="{00000000-0000-0000-0000-000000000000}"/>
          </ac:spMkLst>
        </pc:spChg>
        <pc:spChg chg="add mod ord">
          <ac:chgData name="Peter Zorko" userId="2490596c-3831-48bb-a0c6-d145154d4057" providerId="ADAL" clId="{B660C4BA-0A4C-4FAA-99EF-A9A87ECC72E7}" dt="2025-09-10T04:39:18.027" v="916" actId="700"/>
          <ac:spMkLst>
            <pc:docMk/>
            <pc:sldMk cId="0" sldId="2703"/>
            <ac:spMk id="10" creationId="{14BCC9DB-879E-91E7-9F50-5B7A55B1397E}"/>
          </ac:spMkLst>
        </pc:spChg>
        <pc:spChg chg="add mod ord">
          <ac:chgData name="Peter Zorko" userId="2490596c-3831-48bb-a0c6-d145154d4057" providerId="ADAL" clId="{B660C4BA-0A4C-4FAA-99EF-A9A87ECC72E7}" dt="2025-09-10T04:39:18.027" v="916" actId="700"/>
          <ac:spMkLst>
            <pc:docMk/>
            <pc:sldMk cId="0" sldId="2703"/>
            <ac:spMk id="11" creationId="{642411E2-E2B3-312C-6E44-0A27146C0033}"/>
          </ac:spMkLst>
        </pc:spChg>
        <pc:spChg chg="add mod ord">
          <ac:chgData name="Peter Zorko" userId="2490596c-3831-48bb-a0c6-d145154d4057" providerId="ADAL" clId="{B660C4BA-0A4C-4FAA-99EF-A9A87ECC72E7}" dt="2025-09-10T04:39:18.027" v="916" actId="700"/>
          <ac:spMkLst>
            <pc:docMk/>
            <pc:sldMk cId="0" sldId="2703"/>
            <ac:spMk id="12" creationId="{8200F14D-3834-F242-7FE4-1B3CD7BF465C}"/>
          </ac:spMkLst>
        </pc:spChg>
        <pc:spChg chg="add mod ord">
          <ac:chgData name="Peter Zorko" userId="2490596c-3831-48bb-a0c6-d145154d4057" providerId="ADAL" clId="{B660C4BA-0A4C-4FAA-99EF-A9A87ECC72E7}" dt="2025-09-10T04:39:18.027" v="916" actId="700"/>
          <ac:spMkLst>
            <pc:docMk/>
            <pc:sldMk cId="0" sldId="2703"/>
            <ac:spMk id="13" creationId="{1DD00927-88FC-B99C-94C3-33F76053B9E1}"/>
          </ac:spMkLst>
        </pc:spChg>
        <pc:spChg chg="add mod ord">
          <ac:chgData name="Peter Zorko" userId="2490596c-3831-48bb-a0c6-d145154d4057" providerId="ADAL" clId="{B660C4BA-0A4C-4FAA-99EF-A9A87ECC72E7}" dt="2025-09-10T04:39:18.027" v="916" actId="700"/>
          <ac:spMkLst>
            <pc:docMk/>
            <pc:sldMk cId="0" sldId="2703"/>
            <ac:spMk id="14" creationId="{4610011D-4621-9F55-7EBC-2224D8622F43}"/>
          </ac:spMkLst>
        </pc:spChg>
      </pc:sldChg>
      <pc:sldChg chg="addSp delSp modSp new mod modClrScheme modAnim chgLayout">
        <pc:chgData name="Peter Zorko" userId="2490596c-3831-48bb-a0c6-d145154d4057" providerId="ADAL" clId="{B660C4BA-0A4C-4FAA-99EF-A9A87ECC72E7}" dt="2025-09-10T04:53:46.615" v="1138"/>
        <pc:sldMkLst>
          <pc:docMk/>
          <pc:sldMk cId="2214883501" sldId="2704"/>
        </pc:sldMkLst>
        <pc:spChg chg="del">
          <ac:chgData name="Peter Zorko" userId="2490596c-3831-48bb-a0c6-d145154d4057" providerId="ADAL" clId="{B660C4BA-0A4C-4FAA-99EF-A9A87ECC72E7}" dt="2025-09-10T04:46:24.830" v="964" actId="700"/>
          <ac:spMkLst>
            <pc:docMk/>
            <pc:sldMk cId="2214883501" sldId="2704"/>
            <ac:spMk id="2" creationId="{8AA8A353-DB3E-4A7D-1BAB-2379C04449F6}"/>
          </ac:spMkLst>
        </pc:spChg>
        <pc:spChg chg="del">
          <ac:chgData name="Peter Zorko" userId="2490596c-3831-48bb-a0c6-d145154d4057" providerId="ADAL" clId="{B660C4BA-0A4C-4FAA-99EF-A9A87ECC72E7}" dt="2025-09-10T04:46:24.830" v="964" actId="700"/>
          <ac:spMkLst>
            <pc:docMk/>
            <pc:sldMk cId="2214883501" sldId="2704"/>
            <ac:spMk id="3" creationId="{FDA4CD7F-EE2D-C89A-2654-8EE6A86DDFFA}"/>
          </ac:spMkLst>
        </pc:spChg>
        <pc:spChg chg="del">
          <ac:chgData name="Peter Zorko" userId="2490596c-3831-48bb-a0c6-d145154d4057" providerId="ADAL" clId="{B660C4BA-0A4C-4FAA-99EF-A9A87ECC72E7}" dt="2025-09-10T04:46:24.830" v="964" actId="700"/>
          <ac:spMkLst>
            <pc:docMk/>
            <pc:sldMk cId="2214883501" sldId="2704"/>
            <ac:spMk id="4" creationId="{A5EEC1AC-90EF-B9A7-0543-EF6AB82C901E}"/>
          </ac:spMkLst>
        </pc:spChg>
        <pc:spChg chg="del">
          <ac:chgData name="Peter Zorko" userId="2490596c-3831-48bb-a0c6-d145154d4057" providerId="ADAL" clId="{B660C4BA-0A4C-4FAA-99EF-A9A87ECC72E7}" dt="2025-09-10T04:46:24.830" v="964" actId="700"/>
          <ac:spMkLst>
            <pc:docMk/>
            <pc:sldMk cId="2214883501" sldId="2704"/>
            <ac:spMk id="5" creationId="{E553B86D-B081-ADF4-8A88-B6A618625B7A}"/>
          </ac:spMkLst>
        </pc:spChg>
        <pc:spChg chg="del">
          <ac:chgData name="Peter Zorko" userId="2490596c-3831-48bb-a0c6-d145154d4057" providerId="ADAL" clId="{B660C4BA-0A4C-4FAA-99EF-A9A87ECC72E7}" dt="2025-09-10T04:46:24.830" v="964" actId="700"/>
          <ac:spMkLst>
            <pc:docMk/>
            <pc:sldMk cId="2214883501" sldId="2704"/>
            <ac:spMk id="6" creationId="{819CC99F-666E-1BCD-F481-F260EFC4B273}"/>
          </ac:spMkLst>
        </pc:spChg>
        <pc:spChg chg="del">
          <ac:chgData name="Peter Zorko" userId="2490596c-3831-48bb-a0c6-d145154d4057" providerId="ADAL" clId="{B660C4BA-0A4C-4FAA-99EF-A9A87ECC72E7}" dt="2025-09-10T04:46:24.830" v="964" actId="700"/>
          <ac:spMkLst>
            <pc:docMk/>
            <pc:sldMk cId="2214883501" sldId="2704"/>
            <ac:spMk id="7" creationId="{C627C6F8-A36F-9890-875E-53DB837B28FD}"/>
          </ac:spMkLst>
        </pc:spChg>
        <pc:picChg chg="add del mod">
          <ac:chgData name="Peter Zorko" userId="2490596c-3831-48bb-a0c6-d145154d4057" providerId="ADAL" clId="{B660C4BA-0A4C-4FAA-99EF-A9A87ECC72E7}" dt="2025-09-10T04:48:20.115" v="1015" actId="478"/>
          <ac:picMkLst>
            <pc:docMk/>
            <pc:sldMk cId="2214883501" sldId="2704"/>
            <ac:picMk id="9" creationId="{3E6B96F3-46EE-599E-2F68-945E89F0A2A3}"/>
          </ac:picMkLst>
        </pc:picChg>
        <pc:picChg chg="add mod">
          <ac:chgData name="Peter Zorko" userId="2490596c-3831-48bb-a0c6-d145154d4057" providerId="ADAL" clId="{B660C4BA-0A4C-4FAA-99EF-A9A87ECC72E7}" dt="2025-09-10T04:49:14.952" v="1040" actId="29295"/>
          <ac:picMkLst>
            <pc:docMk/>
            <pc:sldMk cId="2214883501" sldId="2704"/>
            <ac:picMk id="11" creationId="{BB1C1CDB-5F01-86ED-D8A3-803240BDF485}"/>
          </ac:picMkLst>
        </pc:picChg>
        <pc:picChg chg="add mod">
          <ac:chgData name="Peter Zorko" userId="2490596c-3831-48bb-a0c6-d145154d4057" providerId="ADAL" clId="{B660C4BA-0A4C-4FAA-99EF-A9A87ECC72E7}" dt="2025-09-10T04:52:25.322" v="1126" actId="1076"/>
          <ac:picMkLst>
            <pc:docMk/>
            <pc:sldMk cId="2214883501" sldId="2704"/>
            <ac:picMk id="1026" creationId="{A087F800-9714-9472-C05F-E51E19A57F4D}"/>
          </ac:picMkLst>
        </pc:picChg>
      </pc:sldChg>
      <pc:sldChg chg="add del">
        <pc:chgData name="Peter Zorko" userId="2490596c-3831-48bb-a0c6-d145154d4057" providerId="ADAL" clId="{B660C4BA-0A4C-4FAA-99EF-A9A87ECC72E7}" dt="2025-09-10T04:45:59.775" v="962" actId="47"/>
        <pc:sldMkLst>
          <pc:docMk/>
          <pc:sldMk cId="4163568757" sldId="2704"/>
        </pc:sldMkLst>
      </pc:sldChg>
      <pc:sldChg chg="addSp delSp modSp new mod ord modClrScheme chgLayout">
        <pc:chgData name="Peter Zorko" userId="2490596c-3831-48bb-a0c6-d145154d4057" providerId="ADAL" clId="{B660C4BA-0A4C-4FAA-99EF-A9A87ECC72E7}" dt="2025-09-10T04:51:47.768" v="1120" actId="20577"/>
        <pc:sldMkLst>
          <pc:docMk/>
          <pc:sldMk cId="4232800750" sldId="2705"/>
        </pc:sldMkLst>
        <pc:spChg chg="del mod ord">
          <ac:chgData name="Peter Zorko" userId="2490596c-3831-48bb-a0c6-d145154d4057" providerId="ADAL" clId="{B660C4BA-0A4C-4FAA-99EF-A9A87ECC72E7}" dt="2025-09-10T04:49:47.813" v="1042" actId="700"/>
          <ac:spMkLst>
            <pc:docMk/>
            <pc:sldMk cId="4232800750" sldId="2705"/>
            <ac:spMk id="2" creationId="{ADF4A9BB-578A-3793-4E9D-F8DBD76E1F84}"/>
          </ac:spMkLst>
        </pc:spChg>
        <pc:spChg chg="mod ord">
          <ac:chgData name="Peter Zorko" userId="2490596c-3831-48bb-a0c6-d145154d4057" providerId="ADAL" clId="{B660C4BA-0A4C-4FAA-99EF-A9A87ECC72E7}" dt="2025-09-10T04:49:47.813" v="1042" actId="700"/>
          <ac:spMkLst>
            <pc:docMk/>
            <pc:sldMk cId="4232800750" sldId="2705"/>
            <ac:spMk id="3" creationId="{8EDA6BB7-A061-5F0A-5F95-395E85224196}"/>
          </ac:spMkLst>
        </pc:spChg>
        <pc:spChg chg="del">
          <ac:chgData name="Peter Zorko" userId="2490596c-3831-48bb-a0c6-d145154d4057" providerId="ADAL" clId="{B660C4BA-0A4C-4FAA-99EF-A9A87ECC72E7}" dt="2025-09-10T04:49:47.813" v="1042" actId="700"/>
          <ac:spMkLst>
            <pc:docMk/>
            <pc:sldMk cId="4232800750" sldId="2705"/>
            <ac:spMk id="4" creationId="{0C7C5D69-19F1-ECC8-7A5E-54717D90A90F}"/>
          </ac:spMkLst>
        </pc:spChg>
        <pc:spChg chg="del mod ord">
          <ac:chgData name="Peter Zorko" userId="2490596c-3831-48bb-a0c6-d145154d4057" providerId="ADAL" clId="{B660C4BA-0A4C-4FAA-99EF-A9A87ECC72E7}" dt="2025-09-10T04:49:47.813" v="1042" actId="700"/>
          <ac:spMkLst>
            <pc:docMk/>
            <pc:sldMk cId="4232800750" sldId="2705"/>
            <ac:spMk id="5" creationId="{41E06726-9020-49A3-399D-C1E40FD0FB6B}"/>
          </ac:spMkLst>
        </pc:spChg>
        <pc:spChg chg="del">
          <ac:chgData name="Peter Zorko" userId="2490596c-3831-48bb-a0c6-d145154d4057" providerId="ADAL" clId="{B660C4BA-0A4C-4FAA-99EF-A9A87ECC72E7}" dt="2025-09-10T04:49:47.813" v="1042" actId="700"/>
          <ac:spMkLst>
            <pc:docMk/>
            <pc:sldMk cId="4232800750" sldId="2705"/>
            <ac:spMk id="6" creationId="{36EA1146-1074-4F2A-D3AE-DF0B5EBA4166}"/>
          </ac:spMkLst>
        </pc:spChg>
        <pc:spChg chg="del mod ord">
          <ac:chgData name="Peter Zorko" userId="2490596c-3831-48bb-a0c6-d145154d4057" providerId="ADAL" clId="{B660C4BA-0A4C-4FAA-99EF-A9A87ECC72E7}" dt="2025-09-10T04:49:47.813" v="1042" actId="700"/>
          <ac:spMkLst>
            <pc:docMk/>
            <pc:sldMk cId="4232800750" sldId="2705"/>
            <ac:spMk id="7" creationId="{77E4AB8F-35B2-0106-49A5-FF23BC6E132A}"/>
          </ac:spMkLst>
        </pc:spChg>
        <pc:spChg chg="add mod ord">
          <ac:chgData name="Peter Zorko" userId="2490596c-3831-48bb-a0c6-d145154d4057" providerId="ADAL" clId="{B660C4BA-0A4C-4FAA-99EF-A9A87ECC72E7}" dt="2025-09-10T04:49:59.696" v="1064" actId="20577"/>
          <ac:spMkLst>
            <pc:docMk/>
            <pc:sldMk cId="4232800750" sldId="2705"/>
            <ac:spMk id="8" creationId="{464FD7B3-4917-B331-E58D-BF80BBB7A9AC}"/>
          </ac:spMkLst>
        </pc:spChg>
        <pc:spChg chg="add mod ord">
          <ac:chgData name="Peter Zorko" userId="2490596c-3831-48bb-a0c6-d145154d4057" providerId="ADAL" clId="{B660C4BA-0A4C-4FAA-99EF-A9A87ECC72E7}" dt="2025-09-10T04:51:47.768" v="1120" actId="20577"/>
          <ac:spMkLst>
            <pc:docMk/>
            <pc:sldMk cId="4232800750" sldId="2705"/>
            <ac:spMk id="9" creationId="{3927C056-D575-0AB3-A35A-42A9F51CE4E8}"/>
          </ac:spMkLst>
        </pc:spChg>
        <pc:spChg chg="add mod ord">
          <ac:chgData name="Peter Zorko" userId="2490596c-3831-48bb-a0c6-d145154d4057" providerId="ADAL" clId="{B660C4BA-0A4C-4FAA-99EF-A9A87ECC72E7}" dt="2025-09-10T04:49:47.813" v="1042" actId="700"/>
          <ac:spMkLst>
            <pc:docMk/>
            <pc:sldMk cId="4232800750" sldId="2705"/>
            <ac:spMk id="10" creationId="{D1ADBBDB-5BED-8015-6478-900CB0FACFC4}"/>
          </ac:spMkLst>
        </pc:spChg>
      </pc:sldChg>
    </pc:docChg>
  </pc:docChgLst>
  <pc:docChgLst>
    <pc:chgData name="Anja Adlešič" userId="S::anja.adlesic@zzi.si::7de0bd0a-7325-44ad-9be1-e34f6db0aa2d" providerId="AD" clId="Web-{E46DB80B-4853-6441-74CD-33D20EAF79B9}"/>
    <pc:docChg chg="modSld">
      <pc:chgData name="Anja Adlešič" userId="S::anja.adlesic@zzi.si::7de0bd0a-7325-44ad-9be1-e34f6db0aa2d" providerId="AD" clId="Web-{E46DB80B-4853-6441-74CD-33D20EAF79B9}" dt="2025-09-08T06:58:34.242" v="24" actId="20577"/>
      <pc:docMkLst>
        <pc:docMk/>
      </pc:docMkLst>
      <pc:sldChg chg="modSp">
        <pc:chgData name="Anja Adlešič" userId="S::anja.adlesic@zzi.si::7de0bd0a-7325-44ad-9be1-e34f6db0aa2d" providerId="AD" clId="Web-{E46DB80B-4853-6441-74CD-33D20EAF79B9}" dt="2025-09-08T06:58:34.242" v="24" actId="20577"/>
        <pc:sldMkLst>
          <pc:docMk/>
          <pc:sldMk cId="410299259" sldId="297"/>
        </pc:sldMkLst>
        <pc:spChg chg="mod">
          <ac:chgData name="Anja Adlešič" userId="S::anja.adlesic@zzi.si::7de0bd0a-7325-44ad-9be1-e34f6db0aa2d" providerId="AD" clId="Web-{E46DB80B-4853-6441-74CD-33D20EAF79B9}" dt="2025-09-08T06:58:34.242" v="24" actId="20577"/>
          <ac:spMkLst>
            <pc:docMk/>
            <pc:sldMk cId="410299259" sldId="297"/>
            <ac:spMk id="2" creationId="{C3769EEC-5FFB-2ADA-0933-78CB0FB23229}"/>
          </ac:spMkLst>
        </pc:spChg>
      </pc:sldChg>
      <pc:sldChg chg="modSp">
        <pc:chgData name="Anja Adlešič" userId="S::anja.adlesic@zzi.si::7de0bd0a-7325-44ad-9be1-e34f6db0aa2d" providerId="AD" clId="Web-{E46DB80B-4853-6441-74CD-33D20EAF79B9}" dt="2025-09-08T06:55:58.325" v="10" actId="20577"/>
        <pc:sldMkLst>
          <pc:docMk/>
          <pc:sldMk cId="3409670366" sldId="2653"/>
        </pc:sldMkLst>
        <pc:spChg chg="mod">
          <ac:chgData name="Anja Adlešič" userId="S::anja.adlesic@zzi.si::7de0bd0a-7325-44ad-9be1-e34f6db0aa2d" providerId="AD" clId="Web-{E46DB80B-4853-6441-74CD-33D20EAF79B9}" dt="2025-09-08T06:55:58.325" v="10" actId="20577"/>
          <ac:spMkLst>
            <pc:docMk/>
            <pc:sldMk cId="3409670366" sldId="2653"/>
            <ac:spMk id="38" creationId="{53ADB2F5-09F3-BD7B-8A67-E65BFFADA9E6}"/>
          </ac:spMkLst>
        </pc:spChg>
      </pc:sldChg>
    </pc:docChg>
  </pc:docChgLst>
  <pc:docChgLst>
    <pc:chgData name="Anja Adlešič" userId="S::anja.adlesic@zzi.si::7de0bd0a-7325-44ad-9be1-e34f6db0aa2d" providerId="AD" clId="Web-{684FF0CF-DC30-A2FA-37D7-5BD4FA71D6BA}"/>
    <pc:docChg chg="modSld">
      <pc:chgData name="Anja Adlešič" userId="S::anja.adlesic@zzi.si::7de0bd0a-7325-44ad-9be1-e34f6db0aa2d" providerId="AD" clId="Web-{684FF0CF-DC30-A2FA-37D7-5BD4FA71D6BA}" dt="2025-09-09T05:34:37.328" v="36"/>
      <pc:docMkLst>
        <pc:docMk/>
      </pc:docMkLst>
      <pc:sldChg chg="addSp delSp modSp">
        <pc:chgData name="Anja Adlešič" userId="S::anja.adlesic@zzi.si::7de0bd0a-7325-44ad-9be1-e34f6db0aa2d" providerId="AD" clId="Web-{684FF0CF-DC30-A2FA-37D7-5BD4FA71D6BA}" dt="2025-09-09T05:34:37.328" v="36"/>
        <pc:sldMkLst>
          <pc:docMk/>
          <pc:sldMk cId="1401379878" sldId="301"/>
        </pc:sldMkLst>
      </pc:sldChg>
      <pc:sldChg chg="modSp">
        <pc:chgData name="Anja Adlešič" userId="S::anja.adlesic@zzi.si::7de0bd0a-7325-44ad-9be1-e34f6db0aa2d" providerId="AD" clId="Web-{684FF0CF-DC30-A2FA-37D7-5BD4FA71D6BA}" dt="2025-09-08T17:54:37.988" v="32" actId="20577"/>
        <pc:sldMkLst>
          <pc:docMk/>
          <pc:sldMk cId="2387438507" sldId="2656"/>
        </pc:sldMkLst>
        <pc:spChg chg="mod">
          <ac:chgData name="Anja Adlešič" userId="S::anja.adlesic@zzi.si::7de0bd0a-7325-44ad-9be1-e34f6db0aa2d" providerId="AD" clId="Web-{684FF0CF-DC30-A2FA-37D7-5BD4FA71D6BA}" dt="2025-09-08T17:54:03.127" v="21" actId="20577"/>
          <ac:spMkLst>
            <pc:docMk/>
            <pc:sldMk cId="2387438507" sldId="2656"/>
            <ac:spMk id="21" creationId="{0FA8A32F-D163-752E-EA49-843449317BE8}"/>
          </ac:spMkLst>
        </pc:spChg>
        <pc:spChg chg="mod">
          <ac:chgData name="Anja Adlešič" userId="S::anja.adlesic@zzi.si::7de0bd0a-7325-44ad-9be1-e34f6db0aa2d" providerId="AD" clId="Web-{684FF0CF-DC30-A2FA-37D7-5BD4FA71D6BA}" dt="2025-09-08T17:54:37.988" v="32" actId="20577"/>
          <ac:spMkLst>
            <pc:docMk/>
            <pc:sldMk cId="2387438507" sldId="2656"/>
            <ac:spMk id="23" creationId="{490455BC-1CCB-D33D-701C-1F7EBDD0B63F}"/>
          </ac:spMkLst>
        </pc:spChg>
        <pc:spChg chg="mod">
          <ac:chgData name="Anja Adlešič" userId="S::anja.adlesic@zzi.si::7de0bd0a-7325-44ad-9be1-e34f6db0aa2d" providerId="AD" clId="Web-{684FF0CF-DC30-A2FA-37D7-5BD4FA71D6BA}" dt="2025-09-08T17:54:37.707" v="31" actId="20577"/>
          <ac:spMkLst>
            <pc:docMk/>
            <pc:sldMk cId="2387438507" sldId="2656"/>
            <ac:spMk id="25" creationId="{5EE1157D-C63F-C858-89A3-F23437C8B377}"/>
          </ac:spMkLst>
        </pc:spChg>
        <pc:spChg chg="mod">
          <ac:chgData name="Anja Adlešič" userId="S::anja.adlesic@zzi.si::7de0bd0a-7325-44ad-9be1-e34f6db0aa2d" providerId="AD" clId="Web-{684FF0CF-DC30-A2FA-37D7-5BD4FA71D6BA}" dt="2025-09-08T17:54:35.488" v="30" actId="20577"/>
          <ac:spMkLst>
            <pc:docMk/>
            <pc:sldMk cId="2387438507" sldId="2656"/>
            <ac:spMk id="29" creationId="{8F8048C9-FA4F-A824-45E2-2C4335B1A1F5}"/>
          </ac:spMkLst>
        </pc:spChg>
      </pc:sldChg>
    </pc:docChg>
  </pc:docChgLst>
  <pc:docChgLst>
    <pc:chgData name="Nika Žun" userId="S::nika.zun@zzi.si::eb344ce8-efc6-4039-b17d-8f685d3aab82" providerId="AD" clId="Web-{912BECE2-730F-1295-CA2D-5D908A183299}"/>
    <pc:docChg chg="addSld delSld modSld">
      <pc:chgData name="Nika Žun" userId="S::nika.zun@zzi.si::eb344ce8-efc6-4039-b17d-8f685d3aab82" providerId="AD" clId="Web-{912BECE2-730F-1295-CA2D-5D908A183299}" dt="2025-09-05T07:57:00.027" v="34" actId="1076"/>
      <pc:docMkLst>
        <pc:docMk/>
      </pc:docMkLst>
      <pc:sldChg chg="modSp">
        <pc:chgData name="Nika Žun" userId="S::nika.zun@zzi.si::eb344ce8-efc6-4039-b17d-8f685d3aab82" providerId="AD" clId="Web-{912BECE2-730F-1295-CA2D-5D908A183299}" dt="2025-09-05T07:57:00.027" v="34" actId="1076"/>
        <pc:sldMkLst>
          <pc:docMk/>
          <pc:sldMk cId="2669407161" sldId="292"/>
        </pc:sldMkLst>
      </pc:sldChg>
      <pc:sldChg chg="del">
        <pc:chgData name="Nika Žun" userId="S::nika.zun@zzi.si::eb344ce8-efc6-4039-b17d-8f685d3aab82" providerId="AD" clId="Web-{912BECE2-730F-1295-CA2D-5D908A183299}" dt="2025-09-05T07:55:39.150" v="32"/>
        <pc:sldMkLst>
          <pc:docMk/>
          <pc:sldMk cId="177495437" sldId="2648"/>
        </pc:sldMkLst>
      </pc:sldChg>
      <pc:sldChg chg="addSp delSp modSp new">
        <pc:chgData name="Nika Žun" userId="S::nika.zun@zzi.si::eb344ce8-efc6-4039-b17d-8f685d3aab82" providerId="AD" clId="Web-{912BECE2-730F-1295-CA2D-5D908A183299}" dt="2025-09-05T07:55:27.540" v="31" actId="20577"/>
        <pc:sldMkLst>
          <pc:docMk/>
          <pc:sldMk cId="3604100165" sldId="2651"/>
        </pc:sldMkLst>
      </pc:sldChg>
    </pc:docChg>
  </pc:docChgLst>
  <pc:docChgLst>
    <pc:chgData name="Nika Žun" userId="eb344ce8-efc6-4039-b17d-8f685d3aab82" providerId="ADAL" clId="{97439D68-6972-4819-A219-D154A9DD2A27}"/>
    <pc:docChg chg="custSel addSld modSld modMainMaster">
      <pc:chgData name="Nika Žun" userId="eb344ce8-efc6-4039-b17d-8f685d3aab82" providerId="ADAL" clId="{97439D68-6972-4819-A219-D154A9DD2A27}" dt="2025-09-08T12:27:59.504" v="50" actId="478"/>
      <pc:docMkLst>
        <pc:docMk/>
      </pc:docMkLst>
      <pc:sldChg chg="addSp delSp modSp mod">
        <pc:chgData name="Nika Žun" userId="eb344ce8-efc6-4039-b17d-8f685d3aab82" providerId="ADAL" clId="{97439D68-6972-4819-A219-D154A9DD2A27}" dt="2025-09-08T12:25:48.235" v="45" actId="14100"/>
        <pc:sldMkLst>
          <pc:docMk/>
          <pc:sldMk cId="381971003" sldId="2666"/>
        </pc:sldMkLst>
        <pc:spChg chg="mod">
          <ac:chgData name="Nika Žun" userId="eb344ce8-efc6-4039-b17d-8f685d3aab82" providerId="ADAL" clId="{97439D68-6972-4819-A219-D154A9DD2A27}" dt="2025-09-08T12:20:18.568" v="4" actId="1076"/>
          <ac:spMkLst>
            <pc:docMk/>
            <pc:sldMk cId="381971003" sldId="2666"/>
            <ac:spMk id="4" creationId="{141968FE-340A-4C0B-672A-05C06FD6A644}"/>
          </ac:spMkLst>
        </pc:spChg>
        <pc:picChg chg="add mod">
          <ac:chgData name="Nika Žun" userId="eb344ce8-efc6-4039-b17d-8f685d3aab82" providerId="ADAL" clId="{97439D68-6972-4819-A219-D154A9DD2A27}" dt="2025-09-08T12:25:24.029" v="30" actId="1076"/>
          <ac:picMkLst>
            <pc:docMk/>
            <pc:sldMk cId="381971003" sldId="2666"/>
            <ac:picMk id="11" creationId="{208449FD-A184-751A-B75B-195CFDE2FC91}"/>
          </ac:picMkLst>
        </pc:picChg>
        <pc:picChg chg="add mod">
          <ac:chgData name="Nika Žun" userId="eb344ce8-efc6-4039-b17d-8f685d3aab82" providerId="ADAL" clId="{97439D68-6972-4819-A219-D154A9DD2A27}" dt="2025-09-08T12:25:16.391" v="27" actId="1076"/>
          <ac:picMkLst>
            <pc:docMk/>
            <pc:sldMk cId="381971003" sldId="2666"/>
            <ac:picMk id="13" creationId="{53251F43-6C3C-3E4C-99DF-AAFA4C05104B}"/>
          </ac:picMkLst>
        </pc:picChg>
        <pc:picChg chg="add mod">
          <ac:chgData name="Nika Žun" userId="eb344ce8-efc6-4039-b17d-8f685d3aab82" providerId="ADAL" clId="{97439D68-6972-4819-A219-D154A9DD2A27}" dt="2025-09-08T12:25:35.369" v="37" actId="1076"/>
          <ac:picMkLst>
            <pc:docMk/>
            <pc:sldMk cId="381971003" sldId="2666"/>
            <ac:picMk id="15" creationId="{5186ACD6-142D-C1E4-3A3E-078BA1825C81}"/>
          </ac:picMkLst>
        </pc:picChg>
        <pc:picChg chg="add mod">
          <ac:chgData name="Nika Žun" userId="eb344ce8-efc6-4039-b17d-8f685d3aab82" providerId="ADAL" clId="{97439D68-6972-4819-A219-D154A9DD2A27}" dt="2025-09-08T12:25:48.235" v="45" actId="14100"/>
          <ac:picMkLst>
            <pc:docMk/>
            <pc:sldMk cId="381971003" sldId="2666"/>
            <ac:picMk id="17" creationId="{11616E08-82FC-B877-F807-EB02CFC5B170}"/>
          </ac:picMkLst>
        </pc:picChg>
      </pc:sldChg>
      <pc:sldChg chg="delSp modSp add mod">
        <pc:chgData name="Nika Žun" userId="eb344ce8-efc6-4039-b17d-8f685d3aab82" providerId="ADAL" clId="{97439D68-6972-4819-A219-D154A9DD2A27}" dt="2025-09-08T12:27:59.504" v="50" actId="478"/>
        <pc:sldMkLst>
          <pc:docMk/>
          <pc:sldMk cId="454624875" sldId="2682"/>
        </pc:sldMkLst>
        <pc:spChg chg="mod">
          <ac:chgData name="Nika Žun" userId="eb344ce8-efc6-4039-b17d-8f685d3aab82" providerId="ADAL" clId="{97439D68-6972-4819-A219-D154A9DD2A27}" dt="2025-09-08T12:27:57.430" v="49" actId="20577"/>
          <ac:spMkLst>
            <pc:docMk/>
            <pc:sldMk cId="454624875" sldId="2682"/>
            <ac:spMk id="16" creationId="{904ED33D-2799-25A4-834D-3FC491ECA6A0}"/>
          </ac:spMkLst>
        </pc:spChg>
      </pc:sldChg>
      <pc:sldMasterChg chg="modSldLayout">
        <pc:chgData name="Nika Žun" userId="eb344ce8-efc6-4039-b17d-8f685d3aab82" providerId="ADAL" clId="{97439D68-6972-4819-A219-D154A9DD2A27}" dt="2025-09-08T12:19:37.941" v="3" actId="478"/>
        <pc:sldMasterMkLst>
          <pc:docMk/>
          <pc:sldMasterMk cId="3981021496" sldId="2147483766"/>
        </pc:sldMasterMkLst>
        <pc:sldLayoutChg chg="delSp mod">
          <pc:chgData name="Nika Žun" userId="eb344ce8-efc6-4039-b17d-8f685d3aab82" providerId="ADAL" clId="{97439D68-6972-4819-A219-D154A9DD2A27}" dt="2025-09-08T12:19:37.941" v="3" actId="478"/>
          <pc:sldLayoutMkLst>
            <pc:docMk/>
            <pc:sldMasterMk cId="3981021496" sldId="2147483766"/>
            <pc:sldLayoutMk cId="257853223" sldId="2147483771"/>
          </pc:sldLayoutMkLst>
        </pc:sldLayoutChg>
      </pc:sldMasterChg>
    </pc:docChg>
  </pc:docChgLst>
  <pc:docChgLst>
    <pc:chgData name="Anita Gusić Juršič" userId="S::anita.jursic@zzi.si::2baba2e1-48ed-4c90-a9ef-3f2380572f90" providerId="AD" clId="Web-{CB88BF5D-8FC2-1C97-E38C-D7FFB3B50524}"/>
    <pc:docChg chg="modSld">
      <pc:chgData name="Anita Gusić Juršič" userId="S::anita.jursic@zzi.si::2baba2e1-48ed-4c90-a9ef-3f2380572f90" providerId="AD" clId="Web-{CB88BF5D-8FC2-1C97-E38C-D7FFB3B50524}" dt="2025-09-09T12:37:27.146" v="53" actId="14100"/>
      <pc:docMkLst>
        <pc:docMk/>
      </pc:docMkLst>
      <pc:sldChg chg="addSp delSp modSp">
        <pc:chgData name="Anita Gusić Juršič" userId="S::anita.jursic@zzi.si::2baba2e1-48ed-4c90-a9ef-3f2380572f90" providerId="AD" clId="Web-{CB88BF5D-8FC2-1C97-E38C-D7FFB3B50524}" dt="2025-09-09T12:37:27.146" v="53" actId="14100"/>
        <pc:sldMkLst>
          <pc:docMk/>
          <pc:sldMk cId="1076135224" sldId="293"/>
        </pc:sldMkLst>
        <pc:picChg chg="add mod ord">
          <ac:chgData name="Anita Gusić Juršič" userId="S::anita.jursic@zzi.si::2baba2e1-48ed-4c90-a9ef-3f2380572f90" providerId="AD" clId="Web-{CB88BF5D-8FC2-1C97-E38C-D7FFB3B50524}" dt="2025-09-09T12:21:06.082" v="23" actId="1076"/>
          <ac:picMkLst>
            <pc:docMk/>
            <pc:sldMk cId="1076135224" sldId="293"/>
            <ac:picMk id="4" creationId="{993B8C06-A1CB-6778-CF7C-BF849092A214}"/>
          </ac:picMkLst>
        </pc:picChg>
        <pc:picChg chg="add mod ord">
          <ac:chgData name="Anita Gusić Juršič" userId="S::anita.jursic@zzi.si::2baba2e1-48ed-4c90-a9ef-3f2380572f90" providerId="AD" clId="Web-{CB88BF5D-8FC2-1C97-E38C-D7FFB3B50524}" dt="2025-09-09T12:29:18.634" v="34" actId="1076"/>
          <ac:picMkLst>
            <pc:docMk/>
            <pc:sldMk cId="1076135224" sldId="293"/>
            <ac:picMk id="7" creationId="{E05288CC-DA07-B750-36C9-E79E3025564D}"/>
          </ac:picMkLst>
        </pc:picChg>
        <pc:picChg chg="add mod ord">
          <ac:chgData name="Anita Gusić Juršič" userId="S::anita.jursic@zzi.si::2baba2e1-48ed-4c90-a9ef-3f2380572f90" providerId="AD" clId="Web-{CB88BF5D-8FC2-1C97-E38C-D7FFB3B50524}" dt="2025-09-09T12:36:30.488" v="38" actId="14100"/>
          <ac:picMkLst>
            <pc:docMk/>
            <pc:sldMk cId="1076135224" sldId="293"/>
            <ac:picMk id="8" creationId="{DFD3A0D1-1D61-884F-50CD-7D849E6AEDCB}"/>
          </ac:picMkLst>
        </pc:picChg>
        <pc:picChg chg="add mod">
          <ac:chgData name="Anita Gusić Juršič" userId="S::anita.jursic@zzi.si::2baba2e1-48ed-4c90-a9ef-3f2380572f90" providerId="AD" clId="Web-{CB88BF5D-8FC2-1C97-E38C-D7FFB3B50524}" dt="2025-09-09T12:36:59.223" v="44" actId="14100"/>
          <ac:picMkLst>
            <pc:docMk/>
            <pc:sldMk cId="1076135224" sldId="293"/>
            <ac:picMk id="9" creationId="{BFAC8719-F951-8899-C74B-4BF5806A82B0}"/>
          </ac:picMkLst>
        </pc:picChg>
        <pc:picChg chg="add mod">
          <ac:chgData name="Anita Gusić Juršič" userId="S::anita.jursic@zzi.si::2baba2e1-48ed-4c90-a9ef-3f2380572f90" providerId="AD" clId="Web-{CB88BF5D-8FC2-1C97-E38C-D7FFB3B50524}" dt="2025-09-09T12:37:27.146" v="53" actId="14100"/>
          <ac:picMkLst>
            <pc:docMk/>
            <pc:sldMk cId="1076135224" sldId="293"/>
            <ac:picMk id="10" creationId="{049E4085-8C81-275F-A001-07E857622832}"/>
          </ac:picMkLst>
        </pc:picChg>
        <pc:picChg chg="mod">
          <ac:chgData name="Anita Gusić Juršič" userId="S::anita.jursic@zzi.si::2baba2e1-48ed-4c90-a9ef-3f2380572f90" providerId="AD" clId="Web-{CB88BF5D-8FC2-1C97-E38C-D7FFB3B50524}" dt="2025-09-09T12:19:41.909" v="10" actId="1076"/>
          <ac:picMkLst>
            <pc:docMk/>
            <pc:sldMk cId="1076135224" sldId="293"/>
            <ac:picMk id="27" creationId="{061CF699-78A4-DFAC-82BA-B6E3D74FBE3B}"/>
          </ac:picMkLst>
        </pc:picChg>
      </pc:sldChg>
    </pc:docChg>
  </pc:docChgLst>
  <pc:docChgLst>
    <pc:chgData name="Nika Žun" userId="S::nika.zun@zzi.si::eb344ce8-efc6-4039-b17d-8f685d3aab82" providerId="AD" clId="Web-{00E7DDE5-F1EC-DE03-E1F2-C6EF3BE6CB4C}"/>
    <pc:docChg chg="addSld delSld modSld sldOrd">
      <pc:chgData name="Nika Žun" userId="S::nika.zun@zzi.si::eb344ce8-efc6-4039-b17d-8f685d3aab82" providerId="AD" clId="Web-{00E7DDE5-F1EC-DE03-E1F2-C6EF3BE6CB4C}" dt="2025-09-09T06:10:53.953" v="118" actId="1076"/>
      <pc:docMkLst>
        <pc:docMk/>
      </pc:docMkLst>
      <pc:sldChg chg="modSp">
        <pc:chgData name="Nika Žun" userId="S::nika.zun@zzi.si::eb344ce8-efc6-4039-b17d-8f685d3aab82" providerId="AD" clId="Web-{00E7DDE5-F1EC-DE03-E1F2-C6EF3BE6CB4C}" dt="2025-09-09T06:09:17.234" v="117" actId="1076"/>
        <pc:sldMkLst>
          <pc:docMk/>
          <pc:sldMk cId="1076135224" sldId="293"/>
        </pc:sldMkLst>
        <pc:picChg chg="mod">
          <ac:chgData name="Nika Žun" userId="S::nika.zun@zzi.si::eb344ce8-efc6-4039-b17d-8f685d3aab82" providerId="AD" clId="Web-{00E7DDE5-F1EC-DE03-E1F2-C6EF3BE6CB4C}" dt="2025-09-09T06:09:17.234" v="117" actId="1076"/>
          <ac:picMkLst>
            <pc:docMk/>
            <pc:sldMk cId="1076135224" sldId="293"/>
            <ac:picMk id="27" creationId="{061CF699-78A4-DFAC-82BA-B6E3D74FBE3B}"/>
          </ac:picMkLst>
        </pc:picChg>
      </pc:sldChg>
      <pc:sldChg chg="modSp">
        <pc:chgData name="Nika Žun" userId="S::nika.zun@zzi.si::eb344ce8-efc6-4039-b17d-8f685d3aab82" providerId="AD" clId="Web-{00E7DDE5-F1EC-DE03-E1F2-C6EF3BE6CB4C}" dt="2025-09-09T05:54:04.928" v="70" actId="1076"/>
        <pc:sldMkLst>
          <pc:docMk/>
          <pc:sldMk cId="2103279988" sldId="2638"/>
        </pc:sldMkLst>
      </pc:sldChg>
      <pc:sldChg chg="modSp">
        <pc:chgData name="Nika Žun" userId="S::nika.zun@zzi.si::eb344ce8-efc6-4039-b17d-8f685d3aab82" providerId="AD" clId="Web-{00E7DDE5-F1EC-DE03-E1F2-C6EF3BE6CB4C}" dt="2025-09-09T06:10:53.953" v="118" actId="1076"/>
        <pc:sldMkLst>
          <pc:docMk/>
          <pc:sldMk cId="2843029695" sldId="2643"/>
        </pc:sldMkLst>
        <pc:graphicFrameChg chg="mod">
          <ac:chgData name="Nika Žun" userId="S::nika.zun@zzi.si::eb344ce8-efc6-4039-b17d-8f685d3aab82" providerId="AD" clId="Web-{00E7DDE5-F1EC-DE03-E1F2-C6EF3BE6CB4C}" dt="2025-09-09T06:10:53.953" v="118" actId="1076"/>
          <ac:graphicFrameMkLst>
            <pc:docMk/>
            <pc:sldMk cId="2843029695" sldId="2643"/>
            <ac:graphicFrameMk id="10" creationId="{207D8E11-1DFD-E4D8-448D-A6B2161493D6}"/>
          </ac:graphicFrameMkLst>
        </pc:graphicFrameChg>
      </pc:sldChg>
      <pc:sldChg chg="modSp">
        <pc:chgData name="Nika Žun" userId="S::nika.zun@zzi.si::eb344ce8-efc6-4039-b17d-8f685d3aab82" providerId="AD" clId="Web-{00E7DDE5-F1EC-DE03-E1F2-C6EF3BE6CB4C}" dt="2025-09-09T05:33:53.286" v="6" actId="1076"/>
        <pc:sldMkLst>
          <pc:docMk/>
          <pc:sldMk cId="625783246" sldId="2650"/>
        </pc:sldMkLst>
      </pc:sldChg>
      <pc:sldChg chg="modSp">
        <pc:chgData name="Nika Žun" userId="S::nika.zun@zzi.si::eb344ce8-efc6-4039-b17d-8f685d3aab82" providerId="AD" clId="Web-{00E7DDE5-F1EC-DE03-E1F2-C6EF3BE6CB4C}" dt="2025-09-09T05:33:03.161" v="2" actId="20577"/>
        <pc:sldMkLst>
          <pc:docMk/>
          <pc:sldMk cId="624479408" sldId="2675"/>
        </pc:sldMkLst>
        <pc:spChg chg="mod">
          <ac:chgData name="Nika Žun" userId="S::nika.zun@zzi.si::eb344ce8-efc6-4039-b17d-8f685d3aab82" providerId="AD" clId="Web-{00E7DDE5-F1EC-DE03-E1F2-C6EF3BE6CB4C}" dt="2025-09-09T05:33:03.161" v="2" actId="20577"/>
          <ac:spMkLst>
            <pc:docMk/>
            <pc:sldMk cId="624479408" sldId="2675"/>
            <ac:spMk id="3" creationId="{B7CAEC94-4B6D-F104-3AC4-0D89893DFA0D}"/>
          </ac:spMkLst>
        </pc:spChg>
      </pc:sldChg>
      <pc:sldChg chg="addSp delSp modSp mod modClrScheme chgLayout">
        <pc:chgData name="Nika Žun" userId="S::nika.zun@zzi.si::eb344ce8-efc6-4039-b17d-8f685d3aab82" providerId="AD" clId="Web-{00E7DDE5-F1EC-DE03-E1F2-C6EF3BE6CB4C}" dt="2025-09-09T06:07:58.202" v="105"/>
        <pc:sldMkLst>
          <pc:docMk/>
          <pc:sldMk cId="386166038" sldId="2693"/>
        </pc:sldMkLst>
        <pc:spChg chg="mod">
          <ac:chgData name="Nika Žun" userId="S::nika.zun@zzi.si::eb344ce8-efc6-4039-b17d-8f685d3aab82" providerId="AD" clId="Web-{00E7DDE5-F1EC-DE03-E1F2-C6EF3BE6CB4C}" dt="2025-09-09T06:07:58.202" v="105"/>
          <ac:spMkLst>
            <pc:docMk/>
            <pc:sldMk cId="386166038" sldId="2693"/>
            <ac:spMk id="2" creationId="{898CD18E-0544-4655-9471-FB400B0B8804}"/>
          </ac:spMkLst>
        </pc:spChg>
        <pc:spChg chg="mod">
          <ac:chgData name="Nika Žun" userId="S::nika.zun@zzi.si::eb344ce8-efc6-4039-b17d-8f685d3aab82" providerId="AD" clId="Web-{00E7DDE5-F1EC-DE03-E1F2-C6EF3BE6CB4C}" dt="2025-09-09T06:07:58.202" v="105"/>
          <ac:spMkLst>
            <pc:docMk/>
            <pc:sldMk cId="386166038" sldId="2693"/>
            <ac:spMk id="3" creationId="{6EBC505D-C30B-F278-2EEB-0452C1BF8C64}"/>
          </ac:spMkLst>
        </pc:spChg>
      </pc:sldChg>
      <pc:sldChg chg="new del">
        <pc:chgData name="Nika Žun" userId="S::nika.zun@zzi.si::eb344ce8-efc6-4039-b17d-8f685d3aab82" providerId="AD" clId="Web-{00E7DDE5-F1EC-DE03-E1F2-C6EF3BE6CB4C}" dt="2025-09-09T05:43:44.283" v="8"/>
        <pc:sldMkLst>
          <pc:docMk/>
          <pc:sldMk cId="765111613" sldId="2694"/>
        </pc:sldMkLst>
      </pc:sldChg>
      <pc:sldChg chg="modSp new">
        <pc:chgData name="Nika Žun" userId="S::nika.zun@zzi.si::eb344ce8-efc6-4039-b17d-8f685d3aab82" providerId="AD" clId="Web-{00E7DDE5-F1EC-DE03-E1F2-C6EF3BE6CB4C}" dt="2025-09-09T05:45:36.350" v="20" actId="1076"/>
        <pc:sldMkLst>
          <pc:docMk/>
          <pc:sldMk cId="1525749297" sldId="2694"/>
        </pc:sldMkLst>
        <pc:spChg chg="mod">
          <ac:chgData name="Nika Žun" userId="S::nika.zun@zzi.si::eb344ce8-efc6-4039-b17d-8f685d3aab82" providerId="AD" clId="Web-{00E7DDE5-F1EC-DE03-E1F2-C6EF3BE6CB4C}" dt="2025-09-09T05:45:36.350" v="20" actId="1076"/>
          <ac:spMkLst>
            <pc:docMk/>
            <pc:sldMk cId="1525749297" sldId="2694"/>
            <ac:spMk id="2" creationId="{A53290A7-D165-4615-2E92-4FCBA53AFE03}"/>
          </ac:spMkLst>
        </pc:spChg>
      </pc:sldChg>
      <pc:sldChg chg="modSp new">
        <pc:chgData name="Nika Žun" userId="S::nika.zun@zzi.si::eb344ce8-efc6-4039-b17d-8f685d3aab82" providerId="AD" clId="Web-{00E7DDE5-F1EC-DE03-E1F2-C6EF3BE6CB4C}" dt="2025-09-09T05:50:19.273" v="63" actId="20577"/>
        <pc:sldMkLst>
          <pc:docMk/>
          <pc:sldMk cId="760530278" sldId="2695"/>
        </pc:sldMkLst>
        <pc:spChg chg="mod">
          <ac:chgData name="Nika Žun" userId="S::nika.zun@zzi.si::eb344ce8-efc6-4039-b17d-8f685d3aab82" providerId="AD" clId="Web-{00E7DDE5-F1EC-DE03-E1F2-C6EF3BE6CB4C}" dt="2025-09-09T05:49:01.601" v="55" actId="20577"/>
          <ac:spMkLst>
            <pc:docMk/>
            <pc:sldMk cId="760530278" sldId="2695"/>
            <ac:spMk id="2" creationId="{615D9CF7-1DBE-52F2-ECF3-165DC5DB40D3}"/>
          </ac:spMkLst>
        </pc:spChg>
        <pc:spChg chg="mod">
          <ac:chgData name="Nika Žun" userId="S::nika.zun@zzi.si::eb344ce8-efc6-4039-b17d-8f685d3aab82" providerId="AD" clId="Web-{00E7DDE5-F1EC-DE03-E1F2-C6EF3BE6CB4C}" dt="2025-09-09T05:49:21.664" v="59" actId="1076"/>
          <ac:spMkLst>
            <pc:docMk/>
            <pc:sldMk cId="760530278" sldId="2695"/>
            <ac:spMk id="3" creationId="{B1402D11-A34B-B2A0-6247-FA205F98D3FB}"/>
          </ac:spMkLst>
        </pc:spChg>
      </pc:sldChg>
      <pc:sldChg chg="modSp new del">
        <pc:chgData name="Nika Žun" userId="S::nika.zun@zzi.si::eb344ce8-efc6-4039-b17d-8f685d3aab82" providerId="AD" clId="Web-{00E7DDE5-F1EC-DE03-E1F2-C6EF3BE6CB4C}" dt="2025-09-09T05:48:23.460" v="50"/>
        <pc:sldMkLst>
          <pc:docMk/>
          <pc:sldMk cId="1361773004" sldId="2695"/>
        </pc:sldMkLst>
      </pc:sldChg>
      <pc:sldChg chg="addSp delSp modSp new mod modShow">
        <pc:chgData name="Nika Žun" userId="S::nika.zun@zzi.si::eb344ce8-efc6-4039-b17d-8f685d3aab82" providerId="AD" clId="Web-{00E7DDE5-F1EC-DE03-E1F2-C6EF3BE6CB4C}" dt="2025-09-09T06:07:18.514" v="101"/>
        <pc:sldMkLst>
          <pc:docMk/>
          <pc:sldMk cId="712577918" sldId="2696"/>
        </pc:sldMkLst>
        <pc:spChg chg="mod">
          <ac:chgData name="Nika Žun" userId="S::nika.zun@zzi.si::eb344ce8-efc6-4039-b17d-8f685d3aab82" providerId="AD" clId="Web-{00E7DDE5-F1EC-DE03-E1F2-C6EF3BE6CB4C}" dt="2025-09-09T06:03:34.574" v="80"/>
          <ac:spMkLst>
            <pc:docMk/>
            <pc:sldMk cId="712577918" sldId="2696"/>
            <ac:spMk id="2" creationId="{D2EA3A79-AEB6-83CE-3FF7-E443FA89B001}"/>
          </ac:spMkLst>
        </pc:spChg>
        <pc:picChg chg="add mod ord">
          <ac:chgData name="Nika Žun" userId="S::nika.zun@zzi.si::eb344ce8-efc6-4039-b17d-8f685d3aab82" providerId="AD" clId="Web-{00E7DDE5-F1EC-DE03-E1F2-C6EF3BE6CB4C}" dt="2025-09-09T06:07:08.014" v="99" actId="1076"/>
          <ac:picMkLst>
            <pc:docMk/>
            <pc:sldMk cId="712577918" sldId="2696"/>
            <ac:picMk id="7" creationId="{962660A0-AE38-C80F-3045-8D11E381DC9A}"/>
          </ac:picMkLst>
        </pc:picChg>
      </pc:sldChg>
      <pc:sldChg chg="new del ord">
        <pc:chgData name="Nika Žun" userId="S::nika.zun@zzi.si::eb344ce8-efc6-4039-b17d-8f685d3aab82" providerId="AD" clId="Web-{00E7DDE5-F1EC-DE03-E1F2-C6EF3BE6CB4C}" dt="2025-09-09T05:48:25.179" v="51"/>
        <pc:sldMkLst>
          <pc:docMk/>
          <pc:sldMk cId="3577981807" sldId="2696"/>
        </pc:sldMkLst>
      </pc:sldChg>
      <pc:sldChg chg="modSp new del">
        <pc:chgData name="Nika Žun" userId="S::nika.zun@zzi.si::eb344ce8-efc6-4039-b17d-8f685d3aab82" providerId="AD" clId="Web-{00E7DDE5-F1EC-DE03-E1F2-C6EF3BE6CB4C}" dt="2025-09-09T06:08:24.280" v="108"/>
        <pc:sldMkLst>
          <pc:docMk/>
          <pc:sldMk cId="391864683" sldId="2697"/>
        </pc:sldMkLst>
      </pc:sldChg>
      <pc:sldChg chg="addSp delSp modSp add del ord replId">
        <pc:chgData name="Nika Žun" userId="S::nika.zun@zzi.si::eb344ce8-efc6-4039-b17d-8f685d3aab82" providerId="AD" clId="Web-{00E7DDE5-F1EC-DE03-E1F2-C6EF3BE6CB4C}" dt="2025-09-09T06:09:05.218" v="116"/>
        <pc:sldMkLst>
          <pc:docMk/>
          <pc:sldMk cId="593950369" sldId="2698"/>
        </pc:sldMkLst>
      </pc:sldChg>
      <pc:sldChg chg="add del replId">
        <pc:chgData name="Nika Žun" userId="S::nika.zun@zzi.si::eb344ce8-efc6-4039-b17d-8f685d3aab82" providerId="AD" clId="Web-{00E7DDE5-F1EC-DE03-E1F2-C6EF3BE6CB4C}" dt="2025-09-09T06:07:57.671" v="104"/>
        <pc:sldMkLst>
          <pc:docMk/>
          <pc:sldMk cId="3139688303" sldId="2698"/>
        </pc:sldMkLst>
      </pc:sldChg>
    </pc:docChg>
  </pc:docChgLst>
  <pc:docChgLst>
    <pc:chgData name="Nika Žun" userId="S::nika.zun@zzi.si::eb344ce8-efc6-4039-b17d-8f685d3aab82" providerId="AD" clId="Web-{EAF32F9E-3CE7-78BC-A2C8-F505FB35A0C1}"/>
    <pc:docChg chg="addSld delSld modSld">
      <pc:chgData name="Nika Žun" userId="S::nika.zun@zzi.si::eb344ce8-efc6-4039-b17d-8f685d3aab82" providerId="AD" clId="Web-{EAF32F9E-3CE7-78BC-A2C8-F505FB35A0C1}" dt="2025-09-08T12:15:05.411" v="6"/>
      <pc:docMkLst>
        <pc:docMk/>
      </pc:docMkLst>
      <pc:sldChg chg="addSp delSp modSp">
        <pc:chgData name="Nika Žun" userId="S::nika.zun@zzi.si::eb344ce8-efc6-4039-b17d-8f685d3aab82" providerId="AD" clId="Web-{EAF32F9E-3CE7-78BC-A2C8-F505FB35A0C1}" dt="2025-09-08T12:11:32.248" v="4" actId="1076"/>
        <pc:sldMkLst>
          <pc:docMk/>
          <pc:sldMk cId="4028151435" sldId="2665"/>
        </pc:sldMkLst>
        <pc:picChg chg="add mod ord">
          <ac:chgData name="Nika Žun" userId="S::nika.zun@zzi.si::eb344ce8-efc6-4039-b17d-8f685d3aab82" providerId="AD" clId="Web-{EAF32F9E-3CE7-78BC-A2C8-F505FB35A0C1}" dt="2025-09-08T12:11:21.888" v="2"/>
          <ac:picMkLst>
            <pc:docMk/>
            <pc:sldMk cId="4028151435" sldId="2665"/>
            <ac:picMk id="12" creationId="{851EFF67-25F8-0644-B5C1-289B9BDB0C45}"/>
          </ac:picMkLst>
        </pc:picChg>
        <pc:picChg chg="add mod">
          <ac:chgData name="Nika Žun" userId="S::nika.zun@zzi.si::eb344ce8-efc6-4039-b17d-8f685d3aab82" providerId="AD" clId="Web-{EAF32F9E-3CE7-78BC-A2C8-F505FB35A0C1}" dt="2025-09-08T12:11:32.248" v="4" actId="1076"/>
          <ac:picMkLst>
            <pc:docMk/>
            <pc:sldMk cId="4028151435" sldId="2665"/>
            <ac:picMk id="18" creationId="{923A209F-B530-7ABF-5492-9BCE439F6C41}"/>
          </ac:picMkLst>
        </pc:picChg>
      </pc:sldChg>
      <pc:sldChg chg="new del">
        <pc:chgData name="Nika Žun" userId="S::nika.zun@zzi.si::eb344ce8-efc6-4039-b17d-8f685d3aab82" providerId="AD" clId="Web-{EAF32F9E-3CE7-78BC-A2C8-F505FB35A0C1}" dt="2025-09-08T12:15:05.411" v="6"/>
        <pc:sldMkLst>
          <pc:docMk/>
          <pc:sldMk cId="877616798" sldId="268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018837-64B5-4E20-83A5-89B993CB3C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C2A4FB-A56B-4413-A08B-0E9894B98B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8B25D-8766-427E-8C9E-4845048D8DF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977F36-950D-4655-BC4A-F80BE1DBF7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C246FD-229D-4B04-9855-212AD8D784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8A28B-0568-4092-BB1A-13C9B073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2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F439B-391B-4B41-826A-951FCF412C34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A0038-7055-434C-B6C4-B8C69565C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64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10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56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svg"/><Relationship Id="rId7" Type="http://schemas.openxmlformats.org/officeDocument/2006/relationships/image" Target="../media/image21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8.sv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6.png"/><Relationship Id="rId21" Type="http://schemas.openxmlformats.org/officeDocument/2006/relationships/image" Target="../media/image41.svg"/><Relationship Id="rId42" Type="http://schemas.openxmlformats.org/officeDocument/2006/relationships/image" Target="../media/image62.png"/><Relationship Id="rId47" Type="http://schemas.openxmlformats.org/officeDocument/2006/relationships/image" Target="../media/image67.svg"/><Relationship Id="rId63" Type="http://schemas.openxmlformats.org/officeDocument/2006/relationships/image" Target="../media/image83.svg"/><Relationship Id="rId68" Type="http://schemas.openxmlformats.org/officeDocument/2006/relationships/image" Target="../media/image88.png"/><Relationship Id="rId84" Type="http://schemas.openxmlformats.org/officeDocument/2006/relationships/image" Target="../media/image104.png"/><Relationship Id="rId89" Type="http://schemas.openxmlformats.org/officeDocument/2006/relationships/image" Target="../media/image109.svg"/><Relationship Id="rId16" Type="http://schemas.openxmlformats.org/officeDocument/2006/relationships/image" Target="../media/image36.png"/><Relationship Id="rId11" Type="http://schemas.openxmlformats.org/officeDocument/2006/relationships/image" Target="../media/image31.svg"/><Relationship Id="rId32" Type="http://schemas.openxmlformats.org/officeDocument/2006/relationships/image" Target="../media/image52.png"/><Relationship Id="rId37" Type="http://schemas.openxmlformats.org/officeDocument/2006/relationships/image" Target="../media/image57.svg"/><Relationship Id="rId53" Type="http://schemas.openxmlformats.org/officeDocument/2006/relationships/image" Target="../media/image73.svg"/><Relationship Id="rId58" Type="http://schemas.openxmlformats.org/officeDocument/2006/relationships/image" Target="../media/image78.png"/><Relationship Id="rId74" Type="http://schemas.openxmlformats.org/officeDocument/2006/relationships/image" Target="../media/image94.png"/><Relationship Id="rId79" Type="http://schemas.openxmlformats.org/officeDocument/2006/relationships/image" Target="../media/image99.svg"/><Relationship Id="rId5" Type="http://schemas.openxmlformats.org/officeDocument/2006/relationships/image" Target="../media/image25.svg"/><Relationship Id="rId90" Type="http://schemas.openxmlformats.org/officeDocument/2006/relationships/image" Target="../media/image110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svg"/><Relationship Id="rId30" Type="http://schemas.openxmlformats.org/officeDocument/2006/relationships/image" Target="../media/image50.png"/><Relationship Id="rId35" Type="http://schemas.openxmlformats.org/officeDocument/2006/relationships/image" Target="../media/image55.svg"/><Relationship Id="rId43" Type="http://schemas.openxmlformats.org/officeDocument/2006/relationships/image" Target="../media/image63.svg"/><Relationship Id="rId48" Type="http://schemas.openxmlformats.org/officeDocument/2006/relationships/image" Target="../media/image68.png"/><Relationship Id="rId56" Type="http://schemas.openxmlformats.org/officeDocument/2006/relationships/image" Target="../media/image76.png"/><Relationship Id="rId64" Type="http://schemas.openxmlformats.org/officeDocument/2006/relationships/image" Target="../media/image84.png"/><Relationship Id="rId69" Type="http://schemas.openxmlformats.org/officeDocument/2006/relationships/image" Target="../media/image89.svg"/><Relationship Id="rId77" Type="http://schemas.openxmlformats.org/officeDocument/2006/relationships/image" Target="../media/image97.svg"/><Relationship Id="rId8" Type="http://schemas.openxmlformats.org/officeDocument/2006/relationships/image" Target="../media/image28.png"/><Relationship Id="rId51" Type="http://schemas.openxmlformats.org/officeDocument/2006/relationships/image" Target="../media/image71.svg"/><Relationship Id="rId72" Type="http://schemas.openxmlformats.org/officeDocument/2006/relationships/image" Target="../media/image92.png"/><Relationship Id="rId80" Type="http://schemas.openxmlformats.org/officeDocument/2006/relationships/image" Target="../media/image100.png"/><Relationship Id="rId85" Type="http://schemas.openxmlformats.org/officeDocument/2006/relationships/image" Target="../media/image105.svg"/><Relationship Id="rId3" Type="http://schemas.openxmlformats.org/officeDocument/2006/relationships/image" Target="../media/image23.svg"/><Relationship Id="rId12" Type="http://schemas.openxmlformats.org/officeDocument/2006/relationships/image" Target="../media/image32.png"/><Relationship Id="rId17" Type="http://schemas.openxmlformats.org/officeDocument/2006/relationships/image" Target="../media/image37.svg"/><Relationship Id="rId25" Type="http://schemas.openxmlformats.org/officeDocument/2006/relationships/image" Target="../media/image45.svg"/><Relationship Id="rId33" Type="http://schemas.openxmlformats.org/officeDocument/2006/relationships/image" Target="../media/image53.svg"/><Relationship Id="rId38" Type="http://schemas.openxmlformats.org/officeDocument/2006/relationships/image" Target="../media/image58.png"/><Relationship Id="rId46" Type="http://schemas.openxmlformats.org/officeDocument/2006/relationships/image" Target="../media/image66.png"/><Relationship Id="rId59" Type="http://schemas.openxmlformats.org/officeDocument/2006/relationships/image" Target="../media/image79.svg"/><Relationship Id="rId67" Type="http://schemas.openxmlformats.org/officeDocument/2006/relationships/image" Target="../media/image87.svg"/><Relationship Id="rId20" Type="http://schemas.openxmlformats.org/officeDocument/2006/relationships/image" Target="../media/image40.png"/><Relationship Id="rId41" Type="http://schemas.openxmlformats.org/officeDocument/2006/relationships/image" Target="../media/image61.svg"/><Relationship Id="rId54" Type="http://schemas.openxmlformats.org/officeDocument/2006/relationships/image" Target="../media/image74.png"/><Relationship Id="rId62" Type="http://schemas.openxmlformats.org/officeDocument/2006/relationships/image" Target="../media/image82.png"/><Relationship Id="rId70" Type="http://schemas.openxmlformats.org/officeDocument/2006/relationships/image" Target="../media/image90.png"/><Relationship Id="rId75" Type="http://schemas.openxmlformats.org/officeDocument/2006/relationships/image" Target="../media/image95.svg"/><Relationship Id="rId83" Type="http://schemas.openxmlformats.org/officeDocument/2006/relationships/image" Target="../media/image103.svg"/><Relationship Id="rId88" Type="http://schemas.openxmlformats.org/officeDocument/2006/relationships/image" Target="../media/image108.png"/><Relationship Id="rId91" Type="http://schemas.openxmlformats.org/officeDocument/2006/relationships/image" Target="../media/image111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15" Type="http://schemas.openxmlformats.org/officeDocument/2006/relationships/image" Target="../media/image35.svg"/><Relationship Id="rId23" Type="http://schemas.openxmlformats.org/officeDocument/2006/relationships/image" Target="../media/image43.svg"/><Relationship Id="rId28" Type="http://schemas.openxmlformats.org/officeDocument/2006/relationships/image" Target="../media/image48.png"/><Relationship Id="rId36" Type="http://schemas.openxmlformats.org/officeDocument/2006/relationships/image" Target="../media/image56.png"/><Relationship Id="rId49" Type="http://schemas.openxmlformats.org/officeDocument/2006/relationships/image" Target="../media/image69.svg"/><Relationship Id="rId57" Type="http://schemas.openxmlformats.org/officeDocument/2006/relationships/image" Target="../media/image77.svg"/><Relationship Id="rId10" Type="http://schemas.openxmlformats.org/officeDocument/2006/relationships/image" Target="../media/image30.png"/><Relationship Id="rId31" Type="http://schemas.openxmlformats.org/officeDocument/2006/relationships/image" Target="../media/image51.svg"/><Relationship Id="rId44" Type="http://schemas.openxmlformats.org/officeDocument/2006/relationships/image" Target="../media/image64.png"/><Relationship Id="rId52" Type="http://schemas.openxmlformats.org/officeDocument/2006/relationships/image" Target="../media/image72.png"/><Relationship Id="rId60" Type="http://schemas.openxmlformats.org/officeDocument/2006/relationships/image" Target="../media/image80.png"/><Relationship Id="rId65" Type="http://schemas.openxmlformats.org/officeDocument/2006/relationships/image" Target="../media/image85.svg"/><Relationship Id="rId73" Type="http://schemas.openxmlformats.org/officeDocument/2006/relationships/image" Target="../media/image93.svg"/><Relationship Id="rId78" Type="http://schemas.openxmlformats.org/officeDocument/2006/relationships/image" Target="../media/image98.png"/><Relationship Id="rId81" Type="http://schemas.openxmlformats.org/officeDocument/2006/relationships/image" Target="../media/image101.svg"/><Relationship Id="rId86" Type="http://schemas.openxmlformats.org/officeDocument/2006/relationships/image" Target="../media/image106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Relationship Id="rId13" Type="http://schemas.openxmlformats.org/officeDocument/2006/relationships/image" Target="../media/image33.svg"/><Relationship Id="rId18" Type="http://schemas.openxmlformats.org/officeDocument/2006/relationships/image" Target="../media/image38.png"/><Relationship Id="rId39" Type="http://schemas.openxmlformats.org/officeDocument/2006/relationships/image" Target="../media/image59.svg"/><Relationship Id="rId34" Type="http://schemas.openxmlformats.org/officeDocument/2006/relationships/image" Target="../media/image54.png"/><Relationship Id="rId50" Type="http://schemas.openxmlformats.org/officeDocument/2006/relationships/image" Target="../media/image70.png"/><Relationship Id="rId55" Type="http://schemas.openxmlformats.org/officeDocument/2006/relationships/image" Target="../media/image75.svg"/><Relationship Id="rId76" Type="http://schemas.openxmlformats.org/officeDocument/2006/relationships/image" Target="../media/image96.png"/><Relationship Id="rId7" Type="http://schemas.openxmlformats.org/officeDocument/2006/relationships/image" Target="../media/image27.svg"/><Relationship Id="rId71" Type="http://schemas.openxmlformats.org/officeDocument/2006/relationships/image" Target="../media/image91.svg"/><Relationship Id="rId2" Type="http://schemas.openxmlformats.org/officeDocument/2006/relationships/image" Target="../media/image22.png"/><Relationship Id="rId29" Type="http://schemas.openxmlformats.org/officeDocument/2006/relationships/image" Target="../media/image49.svg"/><Relationship Id="rId24" Type="http://schemas.openxmlformats.org/officeDocument/2006/relationships/image" Target="../media/image44.png"/><Relationship Id="rId40" Type="http://schemas.openxmlformats.org/officeDocument/2006/relationships/image" Target="../media/image60.png"/><Relationship Id="rId45" Type="http://schemas.openxmlformats.org/officeDocument/2006/relationships/image" Target="../media/image65.svg"/><Relationship Id="rId66" Type="http://schemas.openxmlformats.org/officeDocument/2006/relationships/image" Target="../media/image86.png"/><Relationship Id="rId87" Type="http://schemas.openxmlformats.org/officeDocument/2006/relationships/image" Target="../media/image107.svg"/><Relationship Id="rId61" Type="http://schemas.openxmlformats.org/officeDocument/2006/relationships/image" Target="../media/image81.svg"/><Relationship Id="rId82" Type="http://schemas.openxmlformats.org/officeDocument/2006/relationships/image" Target="../media/image102.png"/><Relationship Id="rId19" Type="http://schemas.openxmlformats.org/officeDocument/2006/relationships/image" Target="../media/image39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9.sv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T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15">
            <a:extLst>
              <a:ext uri="{FF2B5EF4-FFF2-40B4-BE49-F238E27FC236}">
                <a16:creationId xmlns:a16="http://schemas.microsoft.com/office/drawing/2014/main" id="{4126A93B-F77C-D008-6E15-51BFF47F2365}"/>
              </a:ext>
            </a:extLst>
          </p:cNvPr>
          <p:cNvSpPr/>
          <p:nvPr userDrawn="1"/>
        </p:nvSpPr>
        <p:spPr>
          <a:xfrm>
            <a:off x="-30480" y="0"/>
            <a:ext cx="12222480" cy="6858000"/>
          </a:xfrm>
          <a:prstGeom prst="rect">
            <a:avLst/>
          </a:prstGeom>
          <a:solidFill>
            <a:srgbClr val="002C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4AC21A-6EF8-67EF-5576-995B03697F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6325" y="2394705"/>
            <a:ext cx="5019675" cy="2261701"/>
          </a:xfrm>
        </p:spPr>
        <p:txBody>
          <a:bodyPr anchor="t" anchorCtr="0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82434B-47CF-DE6A-ACE0-51504D2B39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6325" y="5418271"/>
            <a:ext cx="5019675" cy="338931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Slika 17" descr="Slika, ki vsebuje besede umetnost, svetloba, drevo, oblikovanje&#10;&#10;Vsebina, ustvarjena z UI, morda ni pravilna.">
            <a:extLst>
              <a:ext uri="{FF2B5EF4-FFF2-40B4-BE49-F238E27FC236}">
                <a16:creationId xmlns:a16="http://schemas.microsoft.com/office/drawing/2014/main" id="{0D97FB83-A36D-8784-C203-147AC2BE3E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735" b="22265"/>
          <a:stretch>
            <a:fillRect/>
          </a:stretch>
        </p:blipFill>
        <p:spPr>
          <a:xfrm>
            <a:off x="5283200" y="-260656"/>
            <a:ext cx="9224872" cy="7118656"/>
          </a:xfrm>
          <a:prstGeom prst="rect">
            <a:avLst/>
          </a:prstGeom>
        </p:spPr>
      </p:pic>
      <p:sp>
        <p:nvSpPr>
          <p:cNvPr id="12" name="Freeform 15">
            <a:extLst>
              <a:ext uri="{FF2B5EF4-FFF2-40B4-BE49-F238E27FC236}">
                <a16:creationId xmlns:a16="http://schemas.microsoft.com/office/drawing/2014/main" id="{0EFFB19F-71E8-56C3-EA6F-A58450E8B7B2}"/>
              </a:ext>
            </a:extLst>
          </p:cNvPr>
          <p:cNvSpPr/>
          <p:nvPr userDrawn="1"/>
        </p:nvSpPr>
        <p:spPr>
          <a:xfrm>
            <a:off x="1076324" y="716093"/>
            <a:ext cx="2733675" cy="962519"/>
          </a:xfrm>
          <a:custGeom>
            <a:avLst/>
            <a:gdLst/>
            <a:ahLst/>
            <a:cxnLst/>
            <a:rect l="l" t="t" r="r" b="b"/>
            <a:pathLst>
              <a:path w="1892205" h="643350">
                <a:moveTo>
                  <a:pt x="0" y="0"/>
                </a:moveTo>
                <a:lnTo>
                  <a:pt x="1892206" y="0"/>
                </a:lnTo>
                <a:lnTo>
                  <a:pt x="1892206" y="643349"/>
                </a:lnTo>
                <a:lnTo>
                  <a:pt x="0" y="6433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45783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0761C90E-F749-C56B-4965-0D6F4BF66B02}"/>
              </a:ext>
            </a:extLst>
          </p:cNvPr>
          <p:cNvGrpSpPr/>
          <p:nvPr userDrawn="1"/>
        </p:nvGrpSpPr>
        <p:grpSpPr>
          <a:xfrm rot="-5400000">
            <a:off x="5303523" y="-30478"/>
            <a:ext cx="1584957" cy="12191997"/>
            <a:chOff x="0" y="0"/>
            <a:chExt cx="26848344" cy="13951257"/>
          </a:xfrm>
          <a:solidFill>
            <a:srgbClr val="002C66"/>
          </a:solidFill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826A1442-F47D-FAFF-449C-40BC5729236C}"/>
                </a:ext>
              </a:extLst>
            </p:cNvPr>
            <p:cNvSpPr/>
            <p:nvPr/>
          </p:nvSpPr>
          <p:spPr>
            <a:xfrm>
              <a:off x="0" y="0"/>
              <a:ext cx="26848343" cy="13951257"/>
            </a:xfrm>
            <a:custGeom>
              <a:avLst/>
              <a:gdLst/>
              <a:ahLst/>
              <a:cxnLst/>
              <a:rect l="l" t="t" r="r" b="b"/>
              <a:pathLst>
                <a:path w="26848343" h="13951257">
                  <a:moveTo>
                    <a:pt x="0" y="0"/>
                  </a:moveTo>
                  <a:lnTo>
                    <a:pt x="26848343" y="0"/>
                  </a:lnTo>
                  <a:lnTo>
                    <a:pt x="26848343" y="13951257"/>
                  </a:lnTo>
                  <a:lnTo>
                    <a:pt x="0" y="1395125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SI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007" y="483580"/>
            <a:ext cx="10839575" cy="12071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285D2DC-29A0-A1F0-2C21-1DC1F6381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008" y="1825625"/>
            <a:ext cx="10839576" cy="30694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800100" indent="-342900">
              <a:buFont typeface="Segoe UI" panose="020B0502040204020203" pitchFamily="34" charset="0"/>
              <a:buChar char="‐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B4E8B637-BD79-F594-FF44-7BC74DC7C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520" y="5756620"/>
            <a:ext cx="1807352" cy="6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14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/3 + Gri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045649" y="-65314"/>
            <a:ext cx="7146351" cy="692331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436AD9-38BE-F8E2-9D97-2ED830D906AF}"/>
              </a:ext>
            </a:extLst>
          </p:cNvPr>
          <p:cNvSpPr/>
          <p:nvPr userDrawn="1"/>
        </p:nvSpPr>
        <p:spPr>
          <a:xfrm flipH="1">
            <a:off x="1" y="0"/>
            <a:ext cx="504564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7768FAC-ED03-BC38-95E8-94A7DF2C3329}"/>
              </a:ext>
            </a:extLst>
          </p:cNvPr>
          <p:cNvSpPr/>
          <p:nvPr userDrawn="1"/>
        </p:nvSpPr>
        <p:spPr>
          <a:xfrm>
            <a:off x="8758205" y="3553798"/>
            <a:ext cx="3095625" cy="2778891"/>
          </a:xfrm>
          <a:prstGeom prst="roundRect">
            <a:avLst>
              <a:gd name="adj" fmla="val 9221"/>
            </a:avLst>
          </a:prstGeom>
          <a:solidFill>
            <a:schemeClr val="bg1"/>
          </a:solidFill>
          <a:ln>
            <a:noFill/>
          </a:ln>
          <a:effectLst>
            <a:outerShdw blurRad="304800" dist="203200" dir="2700000" algn="tl" rotWithShape="0">
              <a:schemeClr val="tx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0BC7D6C-123F-9EDB-B0F6-6BCE07E5555D}"/>
              </a:ext>
            </a:extLst>
          </p:cNvPr>
          <p:cNvSpPr/>
          <p:nvPr userDrawn="1"/>
        </p:nvSpPr>
        <p:spPr>
          <a:xfrm>
            <a:off x="5381625" y="3553798"/>
            <a:ext cx="3095625" cy="2778891"/>
          </a:xfrm>
          <a:prstGeom prst="roundRect">
            <a:avLst>
              <a:gd name="adj" fmla="val 9221"/>
            </a:avLst>
          </a:prstGeom>
          <a:solidFill>
            <a:schemeClr val="bg1"/>
          </a:solidFill>
          <a:ln>
            <a:noFill/>
          </a:ln>
          <a:effectLst>
            <a:outerShdw blurRad="304800" dist="203200" dir="2700000" algn="tl" rotWithShape="0">
              <a:schemeClr val="tx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8632549-C113-01D8-A89A-C9C40C5BDA24}"/>
              </a:ext>
            </a:extLst>
          </p:cNvPr>
          <p:cNvSpPr/>
          <p:nvPr userDrawn="1"/>
        </p:nvSpPr>
        <p:spPr>
          <a:xfrm>
            <a:off x="8758205" y="525312"/>
            <a:ext cx="3095625" cy="2778891"/>
          </a:xfrm>
          <a:prstGeom prst="roundRect">
            <a:avLst>
              <a:gd name="adj" fmla="val 9221"/>
            </a:avLst>
          </a:prstGeom>
          <a:solidFill>
            <a:schemeClr val="bg1"/>
          </a:solidFill>
          <a:ln>
            <a:noFill/>
          </a:ln>
          <a:effectLst>
            <a:outerShdw blurRad="304800" dist="203200" dir="2700000" algn="tl" rotWithShape="0">
              <a:schemeClr val="tx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DD48054-483A-6A6F-C555-4BDEFA2B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503" y="545334"/>
            <a:ext cx="3435051" cy="2178815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3151EB0-3767-22F5-C521-CCADBE148B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1239" y="3148055"/>
            <a:ext cx="3434562" cy="1447800"/>
          </a:xfrm>
        </p:spPr>
        <p:txBody>
          <a:bodyPr/>
          <a:lstStyle>
            <a:lvl1pPr>
              <a:defRPr sz="16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73945E5-D722-E419-22CD-BC7F019F49A7}"/>
              </a:ext>
            </a:extLst>
          </p:cNvPr>
          <p:cNvSpPr/>
          <p:nvPr userDrawn="1"/>
        </p:nvSpPr>
        <p:spPr>
          <a:xfrm>
            <a:off x="5381625" y="525312"/>
            <a:ext cx="3095625" cy="2778891"/>
          </a:xfrm>
          <a:prstGeom prst="roundRect">
            <a:avLst>
              <a:gd name="adj" fmla="val 9221"/>
            </a:avLst>
          </a:prstGeom>
          <a:solidFill>
            <a:schemeClr val="bg1"/>
          </a:solidFill>
          <a:ln>
            <a:noFill/>
          </a:ln>
          <a:effectLst>
            <a:outerShdw blurRad="304800" dist="203200" dir="2700000" algn="tl" rotWithShape="0">
              <a:schemeClr val="tx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F6BB35-3CEE-4D38-DC25-52E75781EE6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629276" y="2121408"/>
            <a:ext cx="2600322" cy="90022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01AB8D80-D10F-CBAE-B03A-8B359004D0F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97138" y="2121408"/>
            <a:ext cx="2600322" cy="90022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4C80E94D-4DC7-9BEF-41AF-862B673F446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29276" y="5013665"/>
            <a:ext cx="2600322" cy="102586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03E22996-0FC8-DCF7-5A34-DF08C3440BA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997138" y="5013665"/>
            <a:ext cx="2600322" cy="102586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7" name="Graphic 15">
            <a:extLst>
              <a:ext uri="{FF2B5EF4-FFF2-40B4-BE49-F238E27FC236}">
                <a16:creationId xmlns:a16="http://schemas.microsoft.com/office/drawing/2014/main" id="{5F44DF6A-A738-4E69-7A07-B76B656E61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29276" y="795258"/>
            <a:ext cx="988350" cy="1124247"/>
          </a:xfrm>
          <a:prstGeom prst="rect">
            <a:avLst/>
          </a:prstGeom>
        </p:spPr>
      </p:pic>
      <p:pic>
        <p:nvPicPr>
          <p:cNvPr id="18" name="Graphic 16">
            <a:extLst>
              <a:ext uri="{FF2B5EF4-FFF2-40B4-BE49-F238E27FC236}">
                <a16:creationId xmlns:a16="http://schemas.microsoft.com/office/drawing/2014/main" id="{CF12DB6D-96CA-5EC9-507D-054B4E9B83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97138" y="795258"/>
            <a:ext cx="988350" cy="1124247"/>
          </a:xfrm>
          <a:prstGeom prst="rect">
            <a:avLst/>
          </a:prstGeom>
        </p:spPr>
      </p:pic>
      <p:pic>
        <p:nvPicPr>
          <p:cNvPr id="27" name="Graphic 13">
            <a:extLst>
              <a:ext uri="{FF2B5EF4-FFF2-40B4-BE49-F238E27FC236}">
                <a16:creationId xmlns:a16="http://schemas.microsoft.com/office/drawing/2014/main" id="{271C3E9D-3ED2-20FB-F0C9-53599B599D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97139" y="3750931"/>
            <a:ext cx="988350" cy="1124247"/>
          </a:xfrm>
          <a:prstGeom prst="rect">
            <a:avLst/>
          </a:prstGeom>
        </p:spPr>
      </p:pic>
      <p:pic>
        <p:nvPicPr>
          <p:cNvPr id="28" name="Graphic 14">
            <a:extLst>
              <a:ext uri="{FF2B5EF4-FFF2-40B4-BE49-F238E27FC236}">
                <a16:creationId xmlns:a16="http://schemas.microsoft.com/office/drawing/2014/main" id="{BFCD7806-EB37-62E8-E7A2-AC2E4006E4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29276" y="3750931"/>
            <a:ext cx="988350" cy="1124247"/>
          </a:xfrm>
          <a:prstGeom prst="rect">
            <a:avLst/>
          </a:prstGeom>
        </p:spPr>
      </p:pic>
      <p:pic>
        <p:nvPicPr>
          <p:cNvPr id="8" name="Graphic 4">
            <a:extLst>
              <a:ext uri="{FF2B5EF4-FFF2-40B4-BE49-F238E27FC236}">
                <a16:creationId xmlns:a16="http://schemas.microsoft.com/office/drawing/2014/main" id="{944ACD35-510C-C0D9-E414-20473D6E86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6325" y="5527895"/>
            <a:ext cx="1666876" cy="56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3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1/3 + Grid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7768FAC-ED03-BC38-95E8-94A7DF2C3329}"/>
              </a:ext>
            </a:extLst>
          </p:cNvPr>
          <p:cNvSpPr/>
          <p:nvPr userDrawn="1"/>
        </p:nvSpPr>
        <p:spPr>
          <a:xfrm>
            <a:off x="8501835" y="3553798"/>
            <a:ext cx="3095625" cy="2778891"/>
          </a:xfrm>
          <a:prstGeom prst="roundRect">
            <a:avLst>
              <a:gd name="adj" fmla="val 9221"/>
            </a:avLst>
          </a:prstGeom>
          <a:solidFill>
            <a:schemeClr val="bg1"/>
          </a:solidFill>
          <a:ln>
            <a:noFill/>
          </a:ln>
          <a:effectLst>
            <a:outerShdw blurRad="304800" dist="203200" dir="2700000" algn="tl" rotWithShape="0">
              <a:schemeClr val="tx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0BC7D6C-123F-9EDB-B0F6-6BCE07E5555D}"/>
              </a:ext>
            </a:extLst>
          </p:cNvPr>
          <p:cNvSpPr/>
          <p:nvPr userDrawn="1"/>
        </p:nvSpPr>
        <p:spPr>
          <a:xfrm>
            <a:off x="4532589" y="3553798"/>
            <a:ext cx="3095625" cy="2778891"/>
          </a:xfrm>
          <a:prstGeom prst="roundRect">
            <a:avLst>
              <a:gd name="adj" fmla="val 9221"/>
            </a:avLst>
          </a:prstGeom>
          <a:solidFill>
            <a:schemeClr val="bg1"/>
          </a:solidFill>
          <a:ln>
            <a:noFill/>
          </a:ln>
          <a:effectLst>
            <a:outerShdw blurRad="304800" dist="203200" dir="2700000" algn="tl" rotWithShape="0">
              <a:schemeClr val="tx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8632549-C113-01D8-A89A-C9C40C5BDA24}"/>
              </a:ext>
            </a:extLst>
          </p:cNvPr>
          <p:cNvSpPr/>
          <p:nvPr userDrawn="1"/>
        </p:nvSpPr>
        <p:spPr>
          <a:xfrm>
            <a:off x="8501835" y="525312"/>
            <a:ext cx="3095625" cy="2778891"/>
          </a:xfrm>
          <a:prstGeom prst="roundRect">
            <a:avLst>
              <a:gd name="adj" fmla="val 9221"/>
            </a:avLst>
          </a:prstGeom>
          <a:solidFill>
            <a:schemeClr val="bg1"/>
          </a:solidFill>
          <a:ln>
            <a:noFill/>
          </a:ln>
          <a:effectLst>
            <a:outerShdw blurRad="304800" dist="203200" dir="2700000" algn="tl" rotWithShape="0">
              <a:schemeClr val="tx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73945E5-D722-E419-22CD-BC7F019F49A7}"/>
              </a:ext>
            </a:extLst>
          </p:cNvPr>
          <p:cNvSpPr/>
          <p:nvPr userDrawn="1"/>
        </p:nvSpPr>
        <p:spPr>
          <a:xfrm>
            <a:off x="4532589" y="525312"/>
            <a:ext cx="3095625" cy="2778891"/>
          </a:xfrm>
          <a:prstGeom prst="roundRect">
            <a:avLst>
              <a:gd name="adj" fmla="val 9221"/>
            </a:avLst>
          </a:prstGeom>
          <a:solidFill>
            <a:schemeClr val="bg1"/>
          </a:solidFill>
          <a:ln>
            <a:noFill/>
          </a:ln>
          <a:effectLst>
            <a:outerShdw blurRad="304800" dist="203200" dir="2700000" algn="tl" rotWithShape="0">
              <a:schemeClr val="tx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F6BB35-3CEE-4D38-DC25-52E75781EE6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80240" y="2121408"/>
            <a:ext cx="2600322" cy="90022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01AB8D80-D10F-CBAE-B03A-8B359004D0F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740768" y="2121408"/>
            <a:ext cx="2600322" cy="90022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4C80E94D-4DC7-9BEF-41AF-862B673F446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0240" y="5013665"/>
            <a:ext cx="2600322" cy="102586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03E22996-0FC8-DCF7-5A34-DF08C3440BA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740768" y="5013665"/>
            <a:ext cx="2600322" cy="102586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7" name="Graphic 15">
            <a:extLst>
              <a:ext uri="{FF2B5EF4-FFF2-40B4-BE49-F238E27FC236}">
                <a16:creationId xmlns:a16="http://schemas.microsoft.com/office/drawing/2014/main" id="{5F44DF6A-A738-4E69-7A07-B76B656E61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0240" y="795258"/>
            <a:ext cx="988350" cy="1124247"/>
          </a:xfrm>
          <a:prstGeom prst="rect">
            <a:avLst/>
          </a:prstGeom>
        </p:spPr>
      </p:pic>
      <p:pic>
        <p:nvPicPr>
          <p:cNvPr id="18" name="Graphic 16">
            <a:extLst>
              <a:ext uri="{FF2B5EF4-FFF2-40B4-BE49-F238E27FC236}">
                <a16:creationId xmlns:a16="http://schemas.microsoft.com/office/drawing/2014/main" id="{CF12DB6D-96CA-5EC9-507D-054B4E9B83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0768" y="795258"/>
            <a:ext cx="988350" cy="1124247"/>
          </a:xfrm>
          <a:prstGeom prst="rect">
            <a:avLst/>
          </a:prstGeom>
        </p:spPr>
      </p:pic>
      <p:pic>
        <p:nvPicPr>
          <p:cNvPr id="27" name="Graphic 13">
            <a:extLst>
              <a:ext uri="{FF2B5EF4-FFF2-40B4-BE49-F238E27FC236}">
                <a16:creationId xmlns:a16="http://schemas.microsoft.com/office/drawing/2014/main" id="{271C3E9D-3ED2-20FB-F0C9-53599B599D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0769" y="3750931"/>
            <a:ext cx="988350" cy="1124247"/>
          </a:xfrm>
          <a:prstGeom prst="rect">
            <a:avLst/>
          </a:prstGeom>
        </p:spPr>
      </p:pic>
      <p:pic>
        <p:nvPicPr>
          <p:cNvPr id="28" name="Graphic 14">
            <a:extLst>
              <a:ext uri="{FF2B5EF4-FFF2-40B4-BE49-F238E27FC236}">
                <a16:creationId xmlns:a16="http://schemas.microsoft.com/office/drawing/2014/main" id="{BFCD7806-EB37-62E8-E7A2-AC2E4006E4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0240" y="3750931"/>
            <a:ext cx="988350" cy="1124247"/>
          </a:xfrm>
          <a:prstGeom prst="rect">
            <a:avLst/>
          </a:prstGeom>
        </p:spPr>
      </p:pic>
      <p:sp>
        <p:nvSpPr>
          <p:cNvPr id="31" name="Rectangle: Rounded Corners 25">
            <a:extLst>
              <a:ext uri="{FF2B5EF4-FFF2-40B4-BE49-F238E27FC236}">
                <a16:creationId xmlns:a16="http://schemas.microsoft.com/office/drawing/2014/main" id="{40BC7D6C-123F-9EDB-B0F6-6BCE07E5555D}"/>
              </a:ext>
            </a:extLst>
          </p:cNvPr>
          <p:cNvSpPr/>
          <p:nvPr userDrawn="1"/>
        </p:nvSpPr>
        <p:spPr>
          <a:xfrm>
            <a:off x="563344" y="3553798"/>
            <a:ext cx="3095625" cy="2778891"/>
          </a:xfrm>
          <a:prstGeom prst="roundRect">
            <a:avLst>
              <a:gd name="adj" fmla="val 9221"/>
            </a:avLst>
          </a:prstGeom>
          <a:solidFill>
            <a:schemeClr val="bg1"/>
          </a:solidFill>
          <a:ln>
            <a:noFill/>
          </a:ln>
          <a:effectLst>
            <a:outerShdw blurRad="304800" dist="203200" dir="2700000" algn="tl" rotWithShape="0">
              <a:schemeClr val="tx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1">
            <a:extLst>
              <a:ext uri="{FF2B5EF4-FFF2-40B4-BE49-F238E27FC236}">
                <a16:creationId xmlns:a16="http://schemas.microsoft.com/office/drawing/2014/main" id="{E73945E5-D722-E419-22CD-BC7F019F49A7}"/>
              </a:ext>
            </a:extLst>
          </p:cNvPr>
          <p:cNvSpPr/>
          <p:nvPr userDrawn="1"/>
        </p:nvSpPr>
        <p:spPr>
          <a:xfrm>
            <a:off x="563344" y="525312"/>
            <a:ext cx="3095625" cy="2778891"/>
          </a:xfrm>
          <a:prstGeom prst="roundRect">
            <a:avLst>
              <a:gd name="adj" fmla="val 9221"/>
            </a:avLst>
          </a:prstGeom>
          <a:solidFill>
            <a:schemeClr val="bg1"/>
          </a:solidFill>
          <a:ln>
            <a:noFill/>
          </a:ln>
          <a:effectLst>
            <a:outerShdw blurRad="304800" dist="203200" dir="2700000" algn="tl" rotWithShape="0">
              <a:schemeClr val="tx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ontent Placeholder 4">
            <a:extLst>
              <a:ext uri="{FF2B5EF4-FFF2-40B4-BE49-F238E27FC236}">
                <a16:creationId xmlns:a16="http://schemas.microsoft.com/office/drawing/2014/main" id="{26F6BB35-3CEE-4D38-DC25-52E75781EE6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10995" y="2121408"/>
            <a:ext cx="2600322" cy="90022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4" name="Content Placeholder 4">
            <a:extLst>
              <a:ext uri="{FF2B5EF4-FFF2-40B4-BE49-F238E27FC236}">
                <a16:creationId xmlns:a16="http://schemas.microsoft.com/office/drawing/2014/main" id="{4C80E94D-4DC7-9BEF-41AF-862B673F446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10995" y="5013665"/>
            <a:ext cx="2600322" cy="102586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35" name="Graphic 15">
            <a:extLst>
              <a:ext uri="{FF2B5EF4-FFF2-40B4-BE49-F238E27FC236}">
                <a16:creationId xmlns:a16="http://schemas.microsoft.com/office/drawing/2014/main" id="{5F44DF6A-A738-4E69-7A07-B76B656E61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995" y="795258"/>
            <a:ext cx="988350" cy="1124247"/>
          </a:xfrm>
          <a:prstGeom prst="rect">
            <a:avLst/>
          </a:prstGeom>
        </p:spPr>
      </p:pic>
      <p:pic>
        <p:nvPicPr>
          <p:cNvPr id="37" name="Graphic 14">
            <a:extLst>
              <a:ext uri="{FF2B5EF4-FFF2-40B4-BE49-F238E27FC236}">
                <a16:creationId xmlns:a16="http://schemas.microsoft.com/office/drawing/2014/main" id="{BFCD7806-EB37-62E8-E7A2-AC2E4006E4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995" y="3750931"/>
            <a:ext cx="988350" cy="112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84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68D49-BE44-8CC6-90E2-63536B1B2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502" y="545335"/>
            <a:ext cx="5035479" cy="145032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71AF4D-C64E-AC4D-8A93-6D5985609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1291" y="6526245"/>
            <a:ext cx="5026416" cy="18157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Footer Primer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0161285-FECD-6865-7489-74571D8B8F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1238" y="2730710"/>
            <a:ext cx="5034762" cy="2862481"/>
          </a:xfrm>
        </p:spPr>
        <p:txBody>
          <a:bodyPr/>
          <a:lstStyle>
            <a:lvl1pPr>
              <a:defRPr sz="16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231199-49E3-ECEB-81A0-9A39716B37A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FA140C44-D02B-468C-BEFD-D806F49E8FD5}"/>
              </a:ext>
            </a:extLst>
          </p:cNvPr>
          <p:cNvSpPr txBox="1">
            <a:spLocks/>
          </p:cNvSpPr>
          <p:nvPr userDrawn="1"/>
        </p:nvSpPr>
        <p:spPr>
          <a:xfrm>
            <a:off x="7212995" y="655655"/>
            <a:ext cx="4634711" cy="101088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29" name="Graphic 34">
            <a:extLst>
              <a:ext uri="{FF2B5EF4-FFF2-40B4-BE49-F238E27FC236}">
                <a16:creationId xmlns:a16="http://schemas.microsoft.com/office/drawing/2014/main" id="{9CC5E986-5D2C-B5EB-47F4-D3AFE9839F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18408" y="661577"/>
            <a:ext cx="705478" cy="802482"/>
          </a:xfrm>
          <a:prstGeom prst="rect">
            <a:avLst/>
          </a:prstGeom>
        </p:spPr>
      </p:pic>
      <p:pic>
        <p:nvPicPr>
          <p:cNvPr id="31" name="Graphic 35">
            <a:extLst>
              <a:ext uri="{FF2B5EF4-FFF2-40B4-BE49-F238E27FC236}">
                <a16:creationId xmlns:a16="http://schemas.microsoft.com/office/drawing/2014/main" id="{79EB2E93-89AE-FF85-B4F2-1F594D1A00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18408" y="1958253"/>
            <a:ext cx="705478" cy="802482"/>
          </a:xfrm>
          <a:prstGeom prst="rect">
            <a:avLst/>
          </a:prstGeom>
        </p:spPr>
      </p:pic>
      <p:pic>
        <p:nvPicPr>
          <p:cNvPr id="32" name="Graphic 36">
            <a:extLst>
              <a:ext uri="{FF2B5EF4-FFF2-40B4-BE49-F238E27FC236}">
                <a16:creationId xmlns:a16="http://schemas.microsoft.com/office/drawing/2014/main" id="{8CD28B8A-DB58-A1F9-8F3C-BE24A22E66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18408" y="3342746"/>
            <a:ext cx="705478" cy="802482"/>
          </a:xfrm>
          <a:prstGeom prst="rect">
            <a:avLst/>
          </a:prstGeom>
        </p:spPr>
      </p:pic>
      <p:pic>
        <p:nvPicPr>
          <p:cNvPr id="33" name="Graphic 37">
            <a:extLst>
              <a:ext uri="{FF2B5EF4-FFF2-40B4-BE49-F238E27FC236}">
                <a16:creationId xmlns:a16="http://schemas.microsoft.com/office/drawing/2014/main" id="{1B90EC4D-36A4-831B-1AD3-DD5A4BC49F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18408" y="4780986"/>
            <a:ext cx="705478" cy="802482"/>
          </a:xfrm>
          <a:prstGeom prst="rect">
            <a:avLst/>
          </a:prstGeom>
        </p:spPr>
      </p:pic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F0161285-FECD-6865-7489-74571D8B8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12995" y="564420"/>
            <a:ext cx="4654839" cy="973701"/>
          </a:xfrm>
        </p:spPr>
        <p:txBody>
          <a:bodyPr/>
          <a:lstStyle>
            <a:lvl1pPr>
              <a:defRPr sz="16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9">
            <a:extLst>
              <a:ext uri="{FF2B5EF4-FFF2-40B4-BE49-F238E27FC236}">
                <a16:creationId xmlns:a16="http://schemas.microsoft.com/office/drawing/2014/main" id="{F0161285-FECD-6865-7489-74571D8B8F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12995" y="1802571"/>
            <a:ext cx="4654839" cy="973701"/>
          </a:xfrm>
        </p:spPr>
        <p:txBody>
          <a:bodyPr/>
          <a:lstStyle>
            <a:lvl1pPr>
              <a:defRPr sz="16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F0161285-FECD-6865-7489-74571D8B8F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12995" y="3164588"/>
            <a:ext cx="4654839" cy="973701"/>
          </a:xfrm>
        </p:spPr>
        <p:txBody>
          <a:bodyPr/>
          <a:lstStyle>
            <a:lvl1pPr>
              <a:defRPr sz="16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F0161285-FECD-6865-7489-74571D8B8F0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2867" y="4695376"/>
            <a:ext cx="4654839" cy="973701"/>
          </a:xfrm>
        </p:spPr>
        <p:txBody>
          <a:bodyPr/>
          <a:lstStyle>
            <a:lvl1pPr>
              <a:defRPr sz="16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raphic 4">
            <a:extLst>
              <a:ext uri="{FF2B5EF4-FFF2-40B4-BE49-F238E27FC236}">
                <a16:creationId xmlns:a16="http://schemas.microsoft.com/office/drawing/2014/main" id="{D7A06A56-9553-9951-DE5F-0A741B5314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17392" y="6135160"/>
            <a:ext cx="1150442" cy="39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068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68D49-BE44-8CC6-90E2-63536B1B2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502" y="545335"/>
            <a:ext cx="5035479" cy="145032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71AF4D-C64E-AC4D-8A93-6D5985609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1291" y="6526245"/>
            <a:ext cx="5026416" cy="18157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Footer Primer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0161285-FECD-6865-7489-74571D8B8F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1238" y="2730710"/>
            <a:ext cx="5034762" cy="2862481"/>
          </a:xfrm>
        </p:spPr>
        <p:txBody>
          <a:bodyPr/>
          <a:lstStyle>
            <a:lvl1pPr>
              <a:defRPr sz="16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231199-49E3-ECEB-81A0-9A39716B37A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FA140C44-D02B-468C-BEFD-D806F49E8FD5}"/>
              </a:ext>
            </a:extLst>
          </p:cNvPr>
          <p:cNvSpPr txBox="1">
            <a:spLocks/>
          </p:cNvSpPr>
          <p:nvPr userDrawn="1"/>
        </p:nvSpPr>
        <p:spPr>
          <a:xfrm>
            <a:off x="7212995" y="655655"/>
            <a:ext cx="4634711" cy="101088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F0161285-FECD-6865-7489-74571D8B8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47449" y="564420"/>
            <a:ext cx="5320385" cy="973701"/>
          </a:xfrm>
        </p:spPr>
        <p:txBody>
          <a:bodyPr/>
          <a:lstStyle>
            <a:lvl1pPr>
              <a:defRPr sz="16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9">
            <a:extLst>
              <a:ext uri="{FF2B5EF4-FFF2-40B4-BE49-F238E27FC236}">
                <a16:creationId xmlns:a16="http://schemas.microsoft.com/office/drawing/2014/main" id="{F0161285-FECD-6865-7489-74571D8B8F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47449" y="1802571"/>
            <a:ext cx="5320385" cy="973701"/>
          </a:xfrm>
        </p:spPr>
        <p:txBody>
          <a:bodyPr/>
          <a:lstStyle>
            <a:lvl1pPr>
              <a:defRPr sz="16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F0161285-FECD-6865-7489-74571D8B8F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47449" y="3164588"/>
            <a:ext cx="5320385" cy="973701"/>
          </a:xfrm>
        </p:spPr>
        <p:txBody>
          <a:bodyPr/>
          <a:lstStyle>
            <a:lvl1pPr>
              <a:defRPr sz="16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F0161285-FECD-6865-7489-74571D8B8F0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47449" y="4695376"/>
            <a:ext cx="5300257" cy="973701"/>
          </a:xfrm>
        </p:spPr>
        <p:txBody>
          <a:bodyPr/>
          <a:lstStyle>
            <a:lvl1pPr>
              <a:defRPr sz="16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raphic 4">
            <a:extLst>
              <a:ext uri="{FF2B5EF4-FFF2-40B4-BE49-F238E27FC236}">
                <a16:creationId xmlns:a16="http://schemas.microsoft.com/office/drawing/2014/main" id="{D7A06A56-9553-9951-DE5F-0A741B5314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17392" y="6135160"/>
            <a:ext cx="1150442" cy="39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73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/2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4436AD9-38BE-F8E2-9D97-2ED830D906AF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B68D49-BE44-8CC6-90E2-63536B1B2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503" y="545335"/>
            <a:ext cx="4312432" cy="145032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71AF4D-C64E-AC4D-8A93-6D5985609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8946" y="6526245"/>
            <a:ext cx="5028761" cy="18157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Footer Primer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0161285-FECD-6865-7489-74571D8B8F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1238" y="2730710"/>
            <a:ext cx="4311818" cy="2862481"/>
          </a:xfrm>
        </p:spPr>
        <p:txBody>
          <a:bodyPr/>
          <a:lstStyle>
            <a:lvl1pPr>
              <a:defRPr sz="16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F6BB35-3CEE-4D38-DC25-52E75781EE6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818313" y="546100"/>
            <a:ext cx="4313237" cy="504709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Graphic 4">
            <a:extLst>
              <a:ext uri="{FF2B5EF4-FFF2-40B4-BE49-F238E27FC236}">
                <a16:creationId xmlns:a16="http://schemas.microsoft.com/office/drawing/2014/main" id="{0311A331-1025-CAF3-0C79-AA6F9ABFA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17392" y="6135160"/>
            <a:ext cx="1150442" cy="39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062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/3 Simple F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4436AD9-38BE-F8E2-9D97-2ED830D906AF}"/>
              </a:ext>
            </a:extLst>
          </p:cNvPr>
          <p:cNvSpPr/>
          <p:nvPr userDrawn="1"/>
        </p:nvSpPr>
        <p:spPr>
          <a:xfrm flipH="1">
            <a:off x="7146352" y="0"/>
            <a:ext cx="504564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F6BB35-3CEE-4D38-DC25-52E75781EE6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534275" y="546100"/>
            <a:ext cx="4313433" cy="576125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DD48054-483A-6A6F-C555-4BDEFA2B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503" y="545334"/>
            <a:ext cx="5578422" cy="2178815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3151EB0-3767-22F5-C521-CCADBE148B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1239" y="3429000"/>
            <a:ext cx="5577686" cy="2878358"/>
          </a:xfrm>
        </p:spPr>
        <p:txBody>
          <a:bodyPr/>
          <a:lstStyle>
            <a:lvl1pPr>
              <a:defRPr sz="16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5876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/3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4436AD9-38BE-F8E2-9D97-2ED830D906AF}"/>
              </a:ext>
            </a:extLst>
          </p:cNvPr>
          <p:cNvSpPr/>
          <p:nvPr userDrawn="1"/>
        </p:nvSpPr>
        <p:spPr>
          <a:xfrm>
            <a:off x="3936206" y="0"/>
            <a:ext cx="431958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B68D49-BE44-8CC6-90E2-63536B1B2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720" y="685498"/>
            <a:ext cx="3577998" cy="2185375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71AF4D-C64E-AC4D-8A93-6D5985609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1721" y="6526245"/>
            <a:ext cx="3577488" cy="18157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Footer Primer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0161285-FECD-6865-7489-74571D8B8F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32403" y="3407816"/>
            <a:ext cx="3577488" cy="2632564"/>
          </a:xfrm>
        </p:spPr>
        <p:txBody>
          <a:bodyPr/>
          <a:lstStyle>
            <a:lvl1pPr>
              <a:defRPr sz="16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F6BB35-3CEE-4D38-DC25-52E75781EE6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621228" y="546100"/>
            <a:ext cx="3226480" cy="576125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29DB348D-40DE-0AFC-4CAE-364F5A5956F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8170" y="546100"/>
            <a:ext cx="3226480" cy="576125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CA2FEBBF-39E0-A6C2-3742-9BA5C217B0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31720" y="252180"/>
            <a:ext cx="334186" cy="293154"/>
          </a:xfrm>
          <a:ln w="25400">
            <a:noFill/>
          </a:ln>
        </p:spPr>
        <p:txBody>
          <a:bodyPr/>
          <a:lstStyle>
            <a:lvl1pPr algn="l">
              <a:spcBef>
                <a:spcPts val="0"/>
              </a:spcBef>
              <a:defRPr sz="1600" b="1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SI"/>
              <a:t>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19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phic 33">
            <a:extLst>
              <a:ext uri="{FF2B5EF4-FFF2-40B4-BE49-F238E27FC236}">
                <a16:creationId xmlns:a16="http://schemas.microsoft.com/office/drawing/2014/main" id="{2B6C4C44-0067-56F5-74B7-498279B37E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772273" y="5037151"/>
            <a:ext cx="13544546" cy="685800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15A1F36F-38B8-E825-B7C7-4F4ADB6B7B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6772273" y="-3429000"/>
            <a:ext cx="13544546" cy="68580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27BE1D23-1661-43A4-55F3-B8E3AA699F8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99066" y="-4553385"/>
            <a:ext cx="17985868" cy="910677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DD48054-483A-6A6F-C555-4BDEFA2B64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0503" y="545334"/>
            <a:ext cx="3435051" cy="856301"/>
          </a:xfrm>
        </p:spPr>
        <p:txBody>
          <a:bodyPr/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SI" err="1"/>
              <a:t>Kontakt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69FCC87-D18D-F6A7-02D8-CE1656152A6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82656" y="5762626"/>
            <a:ext cx="1962382" cy="667098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139D315-2ABB-7696-59BA-4D2A90C6CC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4112" y="3291208"/>
            <a:ext cx="4414836" cy="45976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Ime in </a:t>
            </a:r>
            <a:r>
              <a:rPr lang="en-US" err="1"/>
              <a:t>priimek</a:t>
            </a:r>
            <a:endParaRPr lang="en-US"/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EFCD707E-E10F-854A-FFC3-DAB260417C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32391" y="4377533"/>
            <a:ext cx="3700164" cy="325123"/>
          </a:xfr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SI"/>
              <a:t>Tel</a:t>
            </a:r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6B8218B-CC77-C37B-D530-A4BD7A3992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409951" y="4265025"/>
            <a:ext cx="548905" cy="550139"/>
          </a:xfrm>
        </p:spPr>
        <p:txBody>
          <a:bodyPr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72C58BE7-BF6C-252F-89B6-A98865AB7D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32391" y="5088107"/>
            <a:ext cx="3700164" cy="325123"/>
          </a:xfr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SI"/>
              <a:t>Email</a:t>
            </a:r>
            <a:endParaRPr lang="en-US"/>
          </a:p>
        </p:txBody>
      </p:sp>
      <p:sp>
        <p:nvSpPr>
          <p:cNvPr id="36" name="Picture Placeholder 19">
            <a:extLst>
              <a:ext uri="{FF2B5EF4-FFF2-40B4-BE49-F238E27FC236}">
                <a16:creationId xmlns:a16="http://schemas.microsoft.com/office/drawing/2014/main" id="{F9C93E74-2E30-4123-BBCE-65DD94B83AF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409951" y="4975599"/>
            <a:ext cx="548905" cy="550139"/>
          </a:xfrm>
        </p:spPr>
        <p:txBody>
          <a:bodyPr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7" name="Text Placeholder 17">
            <a:extLst>
              <a:ext uri="{FF2B5EF4-FFF2-40B4-BE49-F238E27FC236}">
                <a16:creationId xmlns:a16="http://schemas.microsoft.com/office/drawing/2014/main" id="{EC55C7AB-CD92-E298-AD5F-4C8B091CB1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17720" y="3782811"/>
            <a:ext cx="4414835" cy="249564"/>
          </a:xfrm>
        </p:spPr>
        <p:txBody>
          <a:bodyPr/>
          <a:lstStyle>
            <a:lvl1pPr>
              <a:defRPr sz="14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SI" err="1"/>
              <a:t>Naziv</a:t>
            </a:r>
            <a:endParaRPr 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AEC2FDD5-0A84-B6A2-08E6-7B91EB27E82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073608" y="3105036"/>
            <a:ext cx="1074280" cy="1076692"/>
          </a:xfrm>
          <a:custGeom>
            <a:avLst/>
            <a:gdLst>
              <a:gd name="connsiteX0" fmla="*/ 538346 w 1074280"/>
              <a:gd name="connsiteY0" fmla="*/ 0 h 1076692"/>
              <a:gd name="connsiteX1" fmla="*/ 1065755 w 1074280"/>
              <a:gd name="connsiteY1" fmla="*/ 429851 h 1076692"/>
              <a:gd name="connsiteX2" fmla="*/ 1074280 w 1074280"/>
              <a:gd name="connsiteY2" fmla="*/ 514420 h 1076692"/>
              <a:gd name="connsiteX3" fmla="*/ 1074280 w 1074280"/>
              <a:gd name="connsiteY3" fmla="*/ 562273 h 1076692"/>
              <a:gd name="connsiteX4" fmla="*/ 1065755 w 1074280"/>
              <a:gd name="connsiteY4" fmla="*/ 646842 h 1076692"/>
              <a:gd name="connsiteX5" fmla="*/ 538346 w 1074280"/>
              <a:gd name="connsiteY5" fmla="*/ 1076692 h 1076692"/>
              <a:gd name="connsiteX6" fmla="*/ 0 w 1074280"/>
              <a:gd name="connsiteY6" fmla="*/ 538346 h 1076692"/>
              <a:gd name="connsiteX7" fmla="*/ 538346 w 1074280"/>
              <a:gd name="connsiteY7" fmla="*/ 0 h 107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4280" h="1076692">
                <a:moveTo>
                  <a:pt x="538346" y="0"/>
                </a:moveTo>
                <a:cubicBezTo>
                  <a:pt x="798501" y="0"/>
                  <a:pt x="1015556" y="184536"/>
                  <a:pt x="1065755" y="429851"/>
                </a:cubicBezTo>
                <a:lnTo>
                  <a:pt x="1074280" y="514420"/>
                </a:lnTo>
                <a:lnTo>
                  <a:pt x="1074280" y="562273"/>
                </a:lnTo>
                <a:lnTo>
                  <a:pt x="1065755" y="646842"/>
                </a:lnTo>
                <a:cubicBezTo>
                  <a:pt x="1015556" y="892157"/>
                  <a:pt x="798501" y="1076692"/>
                  <a:pt x="538346" y="1076692"/>
                </a:cubicBezTo>
                <a:cubicBezTo>
                  <a:pt x="241026" y="1076692"/>
                  <a:pt x="0" y="835666"/>
                  <a:pt x="0" y="538346"/>
                </a:cubicBezTo>
                <a:cubicBezTo>
                  <a:pt x="0" y="241026"/>
                  <a:pt x="241026" y="0"/>
                  <a:pt x="538346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18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1/3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4436AD9-38BE-F8E2-9D97-2ED830D906AF}"/>
              </a:ext>
            </a:extLst>
          </p:cNvPr>
          <p:cNvSpPr/>
          <p:nvPr userDrawn="1"/>
        </p:nvSpPr>
        <p:spPr>
          <a:xfrm>
            <a:off x="5045648" y="0"/>
            <a:ext cx="714635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F6BB35-3CEE-4D38-DC25-52E75781EE6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81625" y="546100"/>
            <a:ext cx="6466083" cy="576125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DD48054-483A-6A6F-C555-4BDEFA2B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503" y="545334"/>
            <a:ext cx="3435051" cy="2178815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3151EB0-3767-22F5-C521-CCADBE148B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1239" y="3429000"/>
            <a:ext cx="3434562" cy="2878358"/>
          </a:xfrm>
        </p:spPr>
        <p:txBody>
          <a:bodyPr/>
          <a:lstStyle>
            <a:lvl1pPr>
              <a:defRPr sz="16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8866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8">
            <a:extLst>
              <a:ext uri="{FF2B5EF4-FFF2-40B4-BE49-F238E27FC236}">
                <a16:creationId xmlns:a16="http://schemas.microsoft.com/office/drawing/2014/main" id="{DC3AED3B-4CC1-CA18-26A1-1BCED6A799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9727" y="3771900"/>
            <a:ext cx="13544546" cy="6858000"/>
          </a:xfrm>
          <a:prstGeom prst="rect">
            <a:avLst/>
          </a:prstGeom>
        </p:spPr>
      </p:pic>
      <p:pic>
        <p:nvPicPr>
          <p:cNvPr id="7" name="Graphic 9">
            <a:extLst>
              <a:ext uri="{FF2B5EF4-FFF2-40B4-BE49-F238E27FC236}">
                <a16:creationId xmlns:a16="http://schemas.microsoft.com/office/drawing/2014/main" id="{550EB409-8031-2B9C-5BA8-8DF4331E7F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99066" y="-4972485"/>
            <a:ext cx="17985868" cy="9106770"/>
          </a:xfrm>
          <a:prstGeom prst="rect">
            <a:avLst/>
          </a:prstGeom>
        </p:spPr>
      </p:pic>
      <p:pic>
        <p:nvPicPr>
          <p:cNvPr id="4" name="Slika 17" descr="Slika, ki vsebuje besede umetnost, svetloba, drevo, oblikovanje&#10;&#10;Vsebina, ustvarjena z UI, morda ni pravilna.">
            <a:extLst>
              <a:ext uri="{FF2B5EF4-FFF2-40B4-BE49-F238E27FC236}">
                <a16:creationId xmlns:a16="http://schemas.microsoft.com/office/drawing/2014/main" id="{9EF9DD70-D57B-D4F8-7D06-83FE8F8B44C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735" b="22265"/>
          <a:stretch>
            <a:fillRect/>
          </a:stretch>
        </p:blipFill>
        <p:spPr>
          <a:xfrm>
            <a:off x="5998510" y="228600"/>
            <a:ext cx="8590858" cy="66294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96FC648-11EA-A013-7C6C-0BED211A06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6326" y="2010124"/>
            <a:ext cx="4395560" cy="2866676"/>
          </a:xfrm>
        </p:spPr>
        <p:txBody>
          <a:bodyPr anchor="t" anchorCtr="0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5B71A58-B4B9-333B-597D-CA9007AA42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6326" y="5340672"/>
            <a:ext cx="4395560" cy="189272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98EF614-DB3A-F853-C41B-A5E774F1EC2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6325" y="777541"/>
            <a:ext cx="1962382" cy="66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515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/3 + Gri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4436AD9-38BE-F8E2-9D97-2ED830D906AF}"/>
              </a:ext>
            </a:extLst>
          </p:cNvPr>
          <p:cNvSpPr/>
          <p:nvPr userDrawn="1"/>
        </p:nvSpPr>
        <p:spPr>
          <a:xfrm flipH="1">
            <a:off x="1" y="0"/>
            <a:ext cx="504564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DD48054-483A-6A6F-C555-4BDEFA2B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503" y="545334"/>
            <a:ext cx="3435051" cy="2178815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3151EB0-3767-22F5-C521-CCADBE148B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1239" y="3429000"/>
            <a:ext cx="3434562" cy="2878358"/>
          </a:xfrm>
        </p:spPr>
        <p:txBody>
          <a:bodyPr/>
          <a:lstStyle>
            <a:lvl1pPr>
              <a:defRPr sz="16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73945E5-D722-E419-22CD-BC7F019F49A7}"/>
              </a:ext>
            </a:extLst>
          </p:cNvPr>
          <p:cNvSpPr/>
          <p:nvPr userDrawn="1"/>
        </p:nvSpPr>
        <p:spPr>
          <a:xfrm>
            <a:off x="5381625" y="525313"/>
            <a:ext cx="6466083" cy="1790722"/>
          </a:xfrm>
          <a:prstGeom prst="roundRect">
            <a:avLst>
              <a:gd name="adj" fmla="val 9221"/>
            </a:avLst>
          </a:prstGeom>
          <a:solidFill>
            <a:schemeClr val="bg1"/>
          </a:solidFill>
          <a:ln>
            <a:noFill/>
          </a:ln>
          <a:effectLst>
            <a:outerShdw blurRad="304800" dist="203200" dir="2700000" algn="tl" rotWithShape="0">
              <a:schemeClr val="tx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F6BB35-3CEE-4D38-DC25-52E75781EE6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66030" y="798704"/>
            <a:ext cx="5697271" cy="1243939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4C592F7-9E58-A989-D2ED-709B7C26E0E3}"/>
              </a:ext>
            </a:extLst>
          </p:cNvPr>
          <p:cNvSpPr/>
          <p:nvPr userDrawn="1"/>
        </p:nvSpPr>
        <p:spPr>
          <a:xfrm>
            <a:off x="5381625" y="2520975"/>
            <a:ext cx="6466083" cy="1790722"/>
          </a:xfrm>
          <a:prstGeom prst="roundRect">
            <a:avLst>
              <a:gd name="adj" fmla="val 9221"/>
            </a:avLst>
          </a:prstGeom>
          <a:solidFill>
            <a:schemeClr val="bg1"/>
          </a:solidFill>
          <a:ln>
            <a:noFill/>
          </a:ln>
          <a:effectLst>
            <a:outerShdw blurRad="304800" dist="203200" dir="2700000" algn="tl" rotWithShape="0">
              <a:schemeClr val="tx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702F747-032D-4CE2-4396-91D6A341FC6F}"/>
              </a:ext>
            </a:extLst>
          </p:cNvPr>
          <p:cNvSpPr/>
          <p:nvPr userDrawn="1"/>
        </p:nvSpPr>
        <p:spPr>
          <a:xfrm>
            <a:off x="5381625" y="4516636"/>
            <a:ext cx="6466083" cy="1790722"/>
          </a:xfrm>
          <a:prstGeom prst="roundRect">
            <a:avLst>
              <a:gd name="adj" fmla="val 9221"/>
            </a:avLst>
          </a:prstGeom>
          <a:solidFill>
            <a:schemeClr val="bg1"/>
          </a:solidFill>
          <a:ln>
            <a:noFill/>
          </a:ln>
          <a:effectLst>
            <a:outerShdw blurRad="304800" dist="203200" dir="2700000" algn="tl" rotWithShape="0">
              <a:schemeClr val="tx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D6BCB11F-B774-E82A-FCAD-5E490189B49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66030" y="2794366"/>
            <a:ext cx="5697271" cy="1243939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0D554A19-0553-367F-297B-74F618E6798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66030" y="4790027"/>
            <a:ext cx="5697271" cy="1243939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80022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/4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1D927FD-D2AC-B266-2AF3-3E2FB13CCB67}"/>
              </a:ext>
            </a:extLst>
          </p:cNvPr>
          <p:cNvSpPr/>
          <p:nvPr userDrawn="1"/>
        </p:nvSpPr>
        <p:spPr>
          <a:xfrm>
            <a:off x="9132874" y="1988986"/>
            <a:ext cx="3059125" cy="48690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834FDC4-5AD8-52E3-4B70-97539D8A3009}"/>
              </a:ext>
            </a:extLst>
          </p:cNvPr>
          <p:cNvSpPr/>
          <p:nvPr userDrawn="1"/>
        </p:nvSpPr>
        <p:spPr>
          <a:xfrm>
            <a:off x="6096000" y="1988986"/>
            <a:ext cx="3036874" cy="4869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436AD9-38BE-F8E2-9D97-2ED830D906AF}"/>
              </a:ext>
            </a:extLst>
          </p:cNvPr>
          <p:cNvSpPr/>
          <p:nvPr userDrawn="1"/>
        </p:nvSpPr>
        <p:spPr>
          <a:xfrm>
            <a:off x="3036875" y="1988986"/>
            <a:ext cx="3059125" cy="48690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0C18C2-EB49-63C2-41EE-12650E33D7EA}"/>
              </a:ext>
            </a:extLst>
          </p:cNvPr>
          <p:cNvSpPr/>
          <p:nvPr userDrawn="1"/>
        </p:nvSpPr>
        <p:spPr>
          <a:xfrm>
            <a:off x="1" y="1988986"/>
            <a:ext cx="3036874" cy="4869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29DB348D-40DE-0AFC-4CAE-364F5A5956F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8170" y="2309361"/>
            <a:ext cx="2354414" cy="399799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54127A1-4490-9380-9EBC-6E5D522F4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502" y="545335"/>
            <a:ext cx="10787206" cy="729485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495B428C-0153-8ED3-0AFF-8BB9A8963E8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00356" y="2309361"/>
            <a:ext cx="2354414" cy="399799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8CAF037D-EE1D-D99D-FA54-D8A6DE82EF3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59481" y="2309361"/>
            <a:ext cx="2354414" cy="399799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338211B8-2213-BF43-BF07-8E002DA37CD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496355" y="2309361"/>
            <a:ext cx="2354414" cy="399799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335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9">
            <a:extLst>
              <a:ext uri="{FF2B5EF4-FFF2-40B4-BE49-F238E27FC236}">
                <a16:creationId xmlns:a16="http://schemas.microsoft.com/office/drawing/2014/main" id="{82638903-8331-AE41-0735-B4D3F41D5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502" y="545335"/>
            <a:ext cx="5035479" cy="719474"/>
          </a:xfrm>
        </p:spPr>
        <p:txBody>
          <a:bodyPr/>
          <a:lstStyle/>
          <a:p>
            <a:r>
              <a:rPr lang="en-SI" err="1"/>
              <a:t>Ikone</a:t>
            </a:r>
            <a:endParaRPr lang="en-US"/>
          </a:p>
        </p:txBody>
      </p:sp>
      <p:pic>
        <p:nvPicPr>
          <p:cNvPr id="4" name="Graphic 13">
            <a:extLst>
              <a:ext uri="{FF2B5EF4-FFF2-40B4-BE49-F238E27FC236}">
                <a16:creationId xmlns:a16="http://schemas.microsoft.com/office/drawing/2014/main" id="{3D51E181-B61E-8A98-49BD-7DA4D5DFE8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80373" y="2608410"/>
            <a:ext cx="468766" cy="468766"/>
          </a:xfrm>
          <a:prstGeom prst="rect">
            <a:avLst/>
          </a:prstGeom>
        </p:spPr>
      </p:pic>
      <p:pic>
        <p:nvPicPr>
          <p:cNvPr id="5" name="Graphic 15">
            <a:extLst>
              <a:ext uri="{FF2B5EF4-FFF2-40B4-BE49-F238E27FC236}">
                <a16:creationId xmlns:a16="http://schemas.microsoft.com/office/drawing/2014/main" id="{57FEF3E3-BC3B-9339-D486-74120306C5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41160" y="2608410"/>
            <a:ext cx="468766" cy="468766"/>
          </a:xfrm>
          <a:prstGeom prst="rect">
            <a:avLst/>
          </a:prstGeom>
        </p:spPr>
      </p:pic>
      <p:pic>
        <p:nvPicPr>
          <p:cNvPr id="6" name="Graphic 17">
            <a:extLst>
              <a:ext uri="{FF2B5EF4-FFF2-40B4-BE49-F238E27FC236}">
                <a16:creationId xmlns:a16="http://schemas.microsoft.com/office/drawing/2014/main" id="{AB833F16-56AC-C3DA-7283-7C86A9E3E09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58799" y="2608410"/>
            <a:ext cx="468766" cy="468766"/>
          </a:xfrm>
          <a:prstGeom prst="rect">
            <a:avLst/>
          </a:prstGeom>
        </p:spPr>
      </p:pic>
      <p:pic>
        <p:nvPicPr>
          <p:cNvPr id="7" name="Graphic 19">
            <a:extLst>
              <a:ext uri="{FF2B5EF4-FFF2-40B4-BE49-F238E27FC236}">
                <a16:creationId xmlns:a16="http://schemas.microsoft.com/office/drawing/2014/main" id="{1C2D8D27-37BA-F642-6E2C-9E6541111EB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19586" y="2608410"/>
            <a:ext cx="468766" cy="468766"/>
          </a:xfrm>
          <a:prstGeom prst="rect">
            <a:avLst/>
          </a:prstGeom>
        </p:spPr>
      </p:pic>
      <p:pic>
        <p:nvPicPr>
          <p:cNvPr id="8" name="Graphic 21">
            <a:extLst>
              <a:ext uri="{FF2B5EF4-FFF2-40B4-BE49-F238E27FC236}">
                <a16:creationId xmlns:a16="http://schemas.microsoft.com/office/drawing/2014/main" id="{502F4AED-2E43-B854-4FBB-9DE7184D35E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662732" y="1647277"/>
            <a:ext cx="468766" cy="468766"/>
          </a:xfrm>
          <a:prstGeom prst="rect">
            <a:avLst/>
          </a:prstGeom>
        </p:spPr>
      </p:pic>
      <p:pic>
        <p:nvPicPr>
          <p:cNvPr id="9" name="Graphic 23">
            <a:extLst>
              <a:ext uri="{FF2B5EF4-FFF2-40B4-BE49-F238E27FC236}">
                <a16:creationId xmlns:a16="http://schemas.microsoft.com/office/drawing/2014/main" id="{DE167D99-1A41-DECA-C3E1-C301C9257B3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298012" y="2608410"/>
            <a:ext cx="468766" cy="468766"/>
          </a:xfrm>
          <a:prstGeom prst="rect">
            <a:avLst/>
          </a:prstGeom>
        </p:spPr>
      </p:pic>
      <p:pic>
        <p:nvPicPr>
          <p:cNvPr id="10" name="Graphic 25">
            <a:extLst>
              <a:ext uri="{FF2B5EF4-FFF2-40B4-BE49-F238E27FC236}">
                <a16:creationId xmlns:a16="http://schemas.microsoft.com/office/drawing/2014/main" id="{80B01843-EDB8-4465-9286-EFF8D22B96F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411433" y="3741422"/>
            <a:ext cx="468766" cy="468766"/>
          </a:xfrm>
          <a:prstGeom prst="rect">
            <a:avLst/>
          </a:prstGeom>
        </p:spPr>
      </p:pic>
      <p:pic>
        <p:nvPicPr>
          <p:cNvPr id="11" name="Graphic 27">
            <a:extLst>
              <a:ext uri="{FF2B5EF4-FFF2-40B4-BE49-F238E27FC236}">
                <a16:creationId xmlns:a16="http://schemas.microsoft.com/office/drawing/2014/main" id="{30B28257-46DF-F919-105F-974C6EE46DB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243903" y="3741422"/>
            <a:ext cx="468766" cy="468766"/>
          </a:xfrm>
          <a:prstGeom prst="rect">
            <a:avLst/>
          </a:prstGeom>
        </p:spPr>
      </p:pic>
      <p:pic>
        <p:nvPicPr>
          <p:cNvPr id="12" name="Graphic 29">
            <a:extLst>
              <a:ext uri="{FF2B5EF4-FFF2-40B4-BE49-F238E27FC236}">
                <a16:creationId xmlns:a16="http://schemas.microsoft.com/office/drawing/2014/main" id="{CF14CF73-CB80-66D9-3DC4-C28BC84E09A7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327668" y="3741422"/>
            <a:ext cx="468766" cy="468766"/>
          </a:xfrm>
          <a:prstGeom prst="rect">
            <a:avLst/>
          </a:prstGeom>
        </p:spPr>
      </p:pic>
      <p:pic>
        <p:nvPicPr>
          <p:cNvPr id="13" name="Graphic 31">
            <a:extLst>
              <a:ext uri="{FF2B5EF4-FFF2-40B4-BE49-F238E27FC236}">
                <a16:creationId xmlns:a16="http://schemas.microsoft.com/office/drawing/2014/main" id="{979BA204-CCAB-9544-E7AD-137E96AE56D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242861" y="3817252"/>
            <a:ext cx="386043" cy="317107"/>
          </a:xfrm>
          <a:prstGeom prst="rect">
            <a:avLst/>
          </a:prstGeom>
        </p:spPr>
      </p:pic>
      <p:pic>
        <p:nvPicPr>
          <p:cNvPr id="14" name="Graphic 33">
            <a:extLst>
              <a:ext uri="{FF2B5EF4-FFF2-40B4-BE49-F238E27FC236}">
                <a16:creationId xmlns:a16="http://schemas.microsoft.com/office/drawing/2014/main" id="{9D2BF79B-95CE-DA33-ABBB-7879915D524B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066140" y="2608410"/>
            <a:ext cx="468766" cy="468766"/>
          </a:xfrm>
          <a:prstGeom prst="rect">
            <a:avLst/>
          </a:prstGeom>
        </p:spPr>
      </p:pic>
      <p:pic>
        <p:nvPicPr>
          <p:cNvPr id="15" name="Graphic 35">
            <a:extLst>
              <a:ext uri="{FF2B5EF4-FFF2-40B4-BE49-F238E27FC236}">
                <a16:creationId xmlns:a16="http://schemas.microsoft.com/office/drawing/2014/main" id="{1C8C736E-DA53-9EA7-1E1F-97112E845AEE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601947" y="2608410"/>
            <a:ext cx="468766" cy="468766"/>
          </a:xfrm>
          <a:prstGeom prst="rect">
            <a:avLst/>
          </a:prstGeom>
        </p:spPr>
      </p:pic>
      <p:pic>
        <p:nvPicPr>
          <p:cNvPr id="16" name="Graphic 37">
            <a:extLst>
              <a:ext uri="{FF2B5EF4-FFF2-40B4-BE49-F238E27FC236}">
                <a16:creationId xmlns:a16="http://schemas.microsoft.com/office/drawing/2014/main" id="{62FB9B73-5269-9088-399E-6F835062193F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662732" y="2608410"/>
            <a:ext cx="468766" cy="468766"/>
          </a:xfrm>
          <a:prstGeom prst="rect">
            <a:avLst/>
          </a:prstGeom>
        </p:spPr>
      </p:pic>
      <p:pic>
        <p:nvPicPr>
          <p:cNvPr id="17" name="Graphic 39">
            <a:extLst>
              <a:ext uri="{FF2B5EF4-FFF2-40B4-BE49-F238E27FC236}">
                <a16:creationId xmlns:a16="http://schemas.microsoft.com/office/drawing/2014/main" id="{F02FAE3A-59B2-4430-3756-0434A824B3A1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115651" y="2608410"/>
            <a:ext cx="358468" cy="468766"/>
          </a:xfrm>
          <a:prstGeom prst="rect">
            <a:avLst/>
          </a:prstGeom>
        </p:spPr>
      </p:pic>
      <p:pic>
        <p:nvPicPr>
          <p:cNvPr id="18" name="Graphic 41">
            <a:extLst>
              <a:ext uri="{FF2B5EF4-FFF2-40B4-BE49-F238E27FC236}">
                <a16:creationId xmlns:a16="http://schemas.microsoft.com/office/drawing/2014/main" id="{D080BB9C-D87A-4736-7866-168BFA308F59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580875" y="5940350"/>
            <a:ext cx="330894" cy="330894"/>
          </a:xfrm>
          <a:prstGeom prst="rect">
            <a:avLst/>
          </a:prstGeom>
        </p:spPr>
      </p:pic>
      <p:pic>
        <p:nvPicPr>
          <p:cNvPr id="19" name="Graphic 43">
            <a:extLst>
              <a:ext uri="{FF2B5EF4-FFF2-40B4-BE49-F238E27FC236}">
                <a16:creationId xmlns:a16="http://schemas.microsoft.com/office/drawing/2014/main" id="{6E8343E5-E619-0FD7-1D42-E62DA4CD3D7D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490372" y="5940350"/>
            <a:ext cx="330894" cy="330894"/>
          </a:xfrm>
          <a:prstGeom prst="rect">
            <a:avLst/>
          </a:prstGeom>
        </p:spPr>
      </p:pic>
      <p:pic>
        <p:nvPicPr>
          <p:cNvPr id="20" name="Graphic 47">
            <a:extLst>
              <a:ext uri="{FF2B5EF4-FFF2-40B4-BE49-F238E27FC236}">
                <a16:creationId xmlns:a16="http://schemas.microsoft.com/office/drawing/2014/main" id="{493B9B16-6D9C-65A7-D787-C5525295109D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595814" y="1647277"/>
            <a:ext cx="468766" cy="468766"/>
          </a:xfrm>
          <a:prstGeom prst="rect">
            <a:avLst/>
          </a:prstGeom>
        </p:spPr>
      </p:pic>
      <p:pic>
        <p:nvPicPr>
          <p:cNvPr id="21" name="Graphic 49">
            <a:extLst>
              <a:ext uri="{FF2B5EF4-FFF2-40B4-BE49-F238E27FC236}">
                <a16:creationId xmlns:a16="http://schemas.microsoft.com/office/drawing/2014/main" id="{5724E871-203A-5F99-8ED9-9ABF5D718B95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7399868" y="5791472"/>
            <a:ext cx="628650" cy="628650"/>
          </a:xfrm>
          <a:prstGeom prst="rect">
            <a:avLst/>
          </a:prstGeom>
        </p:spPr>
      </p:pic>
      <p:pic>
        <p:nvPicPr>
          <p:cNvPr id="22" name="Graphic 51">
            <a:extLst>
              <a:ext uri="{FF2B5EF4-FFF2-40B4-BE49-F238E27FC236}">
                <a16:creationId xmlns:a16="http://schemas.microsoft.com/office/drawing/2014/main" id="{017F1AE5-E305-E53D-AEE6-DED8307B9828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4423207" y="5943257"/>
            <a:ext cx="579064" cy="468766"/>
          </a:xfrm>
          <a:prstGeom prst="rect">
            <a:avLst/>
          </a:prstGeom>
        </p:spPr>
      </p:pic>
      <p:pic>
        <p:nvPicPr>
          <p:cNvPr id="23" name="Graphic 53">
            <a:extLst>
              <a:ext uri="{FF2B5EF4-FFF2-40B4-BE49-F238E27FC236}">
                <a16:creationId xmlns:a16="http://schemas.microsoft.com/office/drawing/2014/main" id="{7E455FFC-7D3E-444E-286A-9FDFFBBAA38C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2144267" y="3741422"/>
            <a:ext cx="399830" cy="468766"/>
          </a:xfrm>
          <a:prstGeom prst="rect">
            <a:avLst/>
          </a:prstGeom>
        </p:spPr>
      </p:pic>
      <p:pic>
        <p:nvPicPr>
          <p:cNvPr id="24" name="Graphic 55">
            <a:extLst>
              <a:ext uri="{FF2B5EF4-FFF2-40B4-BE49-F238E27FC236}">
                <a16:creationId xmlns:a16="http://schemas.microsoft.com/office/drawing/2014/main" id="{57733D55-5159-C0D9-71DE-691F015B154E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8968566" y="4812483"/>
            <a:ext cx="2162932" cy="1494389"/>
          </a:xfrm>
          <a:prstGeom prst="rect">
            <a:avLst/>
          </a:prstGeom>
        </p:spPr>
      </p:pic>
      <p:pic>
        <p:nvPicPr>
          <p:cNvPr id="25" name="Graphic 57">
            <a:extLst>
              <a:ext uri="{FF2B5EF4-FFF2-40B4-BE49-F238E27FC236}">
                <a16:creationId xmlns:a16="http://schemas.microsoft.com/office/drawing/2014/main" id="{B56FC60D-80D9-E3B7-6FAA-716FEAE30575}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3159096" y="3741422"/>
            <a:ext cx="468766" cy="468766"/>
          </a:xfrm>
          <a:prstGeom prst="rect">
            <a:avLst/>
          </a:prstGeom>
        </p:spPr>
      </p:pic>
      <p:pic>
        <p:nvPicPr>
          <p:cNvPr id="26" name="Graphic 59">
            <a:extLst>
              <a:ext uri="{FF2B5EF4-FFF2-40B4-BE49-F238E27FC236}">
                <a16:creationId xmlns:a16="http://schemas.microsoft.com/office/drawing/2014/main" id="{98837B9E-A8E9-5B84-7E77-DB65A15E2792}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060502" y="5943257"/>
            <a:ext cx="689361" cy="468766"/>
          </a:xfrm>
          <a:prstGeom prst="rect">
            <a:avLst/>
          </a:prstGeom>
        </p:spPr>
      </p:pic>
      <p:pic>
        <p:nvPicPr>
          <p:cNvPr id="27" name="Graphic 61">
            <a:extLst>
              <a:ext uri="{FF2B5EF4-FFF2-40B4-BE49-F238E27FC236}">
                <a16:creationId xmlns:a16="http://schemas.microsoft.com/office/drawing/2014/main" id="{0F4A1423-1438-37FA-9FDB-A90AF4D12C51}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375837" y="5943257"/>
            <a:ext cx="468766" cy="468766"/>
          </a:xfrm>
          <a:prstGeom prst="rect">
            <a:avLst/>
          </a:prstGeom>
        </p:spPr>
      </p:pic>
      <p:pic>
        <p:nvPicPr>
          <p:cNvPr id="28" name="Graphic 63">
            <a:extLst>
              <a:ext uri="{FF2B5EF4-FFF2-40B4-BE49-F238E27FC236}">
                <a16:creationId xmlns:a16="http://schemas.microsoft.com/office/drawing/2014/main" id="{88D53E9A-A711-D1DA-7090-020DD35D219D}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2328467" y="5943257"/>
            <a:ext cx="468766" cy="468766"/>
          </a:xfrm>
          <a:prstGeom prst="rect">
            <a:avLst/>
          </a:prstGeom>
        </p:spPr>
      </p:pic>
      <p:pic>
        <p:nvPicPr>
          <p:cNvPr id="29" name="Graphic 65">
            <a:extLst>
              <a:ext uri="{FF2B5EF4-FFF2-40B4-BE49-F238E27FC236}">
                <a16:creationId xmlns:a16="http://schemas.microsoft.com/office/drawing/2014/main" id="{915B159B-529F-154C-7227-659074F4C9ED}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8528900" y="1647277"/>
            <a:ext cx="468766" cy="468766"/>
          </a:xfrm>
          <a:prstGeom prst="rect">
            <a:avLst/>
          </a:prstGeom>
        </p:spPr>
      </p:pic>
      <p:pic>
        <p:nvPicPr>
          <p:cNvPr id="30" name="Graphic 67">
            <a:extLst>
              <a:ext uri="{FF2B5EF4-FFF2-40B4-BE49-F238E27FC236}">
                <a16:creationId xmlns:a16="http://schemas.microsoft.com/office/drawing/2014/main" id="{32917978-0D45-102F-79F2-6B1382823309}"/>
              </a:ext>
            </a:extLst>
          </p:cNvPr>
          <p:cNvPicPr>
            <a:picLocks noChangeAspect="1"/>
          </p:cNvPicPr>
          <p:nvPr userDrawn="1"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461986" y="1647277"/>
            <a:ext cx="468766" cy="468766"/>
          </a:xfrm>
          <a:prstGeom prst="rect">
            <a:avLst/>
          </a:prstGeom>
        </p:spPr>
      </p:pic>
      <p:pic>
        <p:nvPicPr>
          <p:cNvPr id="31" name="Graphic 69">
            <a:extLst>
              <a:ext uri="{FF2B5EF4-FFF2-40B4-BE49-F238E27FC236}">
                <a16:creationId xmlns:a16="http://schemas.microsoft.com/office/drawing/2014/main" id="{DEEDBCB8-79BC-2608-D840-E98CF73A14FA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6395072" y="1647277"/>
            <a:ext cx="468766" cy="468766"/>
          </a:xfrm>
          <a:prstGeom prst="rect">
            <a:avLst/>
          </a:prstGeom>
        </p:spPr>
      </p:pic>
      <p:pic>
        <p:nvPicPr>
          <p:cNvPr id="32" name="Graphic 71">
            <a:extLst>
              <a:ext uri="{FF2B5EF4-FFF2-40B4-BE49-F238E27FC236}">
                <a16:creationId xmlns:a16="http://schemas.microsoft.com/office/drawing/2014/main" id="{AAF6E672-ED3E-FF7D-EA16-6DC6183C1298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060502" y="3752633"/>
            <a:ext cx="468766" cy="468766"/>
          </a:xfrm>
          <a:prstGeom prst="rect">
            <a:avLst/>
          </a:prstGeom>
        </p:spPr>
      </p:pic>
      <p:pic>
        <p:nvPicPr>
          <p:cNvPr id="33" name="Graphic 73">
            <a:extLst>
              <a:ext uri="{FF2B5EF4-FFF2-40B4-BE49-F238E27FC236}">
                <a16:creationId xmlns:a16="http://schemas.microsoft.com/office/drawing/2014/main" id="{D748F269-B74C-72CF-B61E-0FD95D86DB41}"/>
              </a:ext>
            </a:extLst>
          </p:cNvPr>
          <p:cNvPicPr>
            <a:picLocks noChangeAspect="1"/>
          </p:cNvPicPr>
          <p:nvPr userDrawn="1"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662732" y="3741422"/>
            <a:ext cx="468766" cy="468766"/>
          </a:xfrm>
          <a:prstGeom prst="rect">
            <a:avLst/>
          </a:prstGeom>
        </p:spPr>
      </p:pic>
      <p:pic>
        <p:nvPicPr>
          <p:cNvPr id="34" name="Graphic 75">
            <a:extLst>
              <a:ext uri="{FF2B5EF4-FFF2-40B4-BE49-F238E27FC236}">
                <a16:creationId xmlns:a16="http://schemas.microsoft.com/office/drawing/2014/main" id="{E2115967-AF00-E3A2-DB60-2E99CE2EFA9A}"/>
              </a:ext>
            </a:extLst>
          </p:cNvPr>
          <p:cNvPicPr>
            <a:picLocks noChangeAspect="1"/>
          </p:cNvPicPr>
          <p:nvPr userDrawn="1"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9578963" y="3741422"/>
            <a:ext cx="468766" cy="468766"/>
          </a:xfrm>
          <a:prstGeom prst="rect">
            <a:avLst/>
          </a:prstGeom>
        </p:spPr>
      </p:pic>
      <p:pic>
        <p:nvPicPr>
          <p:cNvPr id="35" name="Graphic 77">
            <a:extLst>
              <a:ext uri="{FF2B5EF4-FFF2-40B4-BE49-F238E27FC236}">
                <a16:creationId xmlns:a16="http://schemas.microsoft.com/office/drawing/2014/main" id="{8C10B7DE-CFB0-5B62-C5BA-19E975C9E377}"/>
              </a:ext>
            </a:extLst>
          </p:cNvPr>
          <p:cNvPicPr>
            <a:picLocks noChangeAspect="1"/>
          </p:cNvPicPr>
          <p:nvPr userDrawn="1"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8495198" y="3741422"/>
            <a:ext cx="468766" cy="468766"/>
          </a:xfrm>
          <a:prstGeom prst="rect">
            <a:avLst/>
          </a:prstGeom>
        </p:spPr>
      </p:pic>
      <p:pic>
        <p:nvPicPr>
          <p:cNvPr id="36" name="Graphic 79">
            <a:extLst>
              <a:ext uri="{FF2B5EF4-FFF2-40B4-BE49-F238E27FC236}">
                <a16:creationId xmlns:a16="http://schemas.microsoft.com/office/drawing/2014/main" id="{B3A3A53E-4571-24D6-A629-4F04B408A24C}"/>
              </a:ext>
            </a:extLst>
          </p:cNvPr>
          <p:cNvPicPr>
            <a:picLocks noChangeAspect="1"/>
          </p:cNvPicPr>
          <p:nvPr userDrawn="1"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7526330" y="4750346"/>
            <a:ext cx="468766" cy="468766"/>
          </a:xfrm>
          <a:prstGeom prst="rect">
            <a:avLst/>
          </a:prstGeom>
        </p:spPr>
      </p:pic>
      <p:pic>
        <p:nvPicPr>
          <p:cNvPr id="37" name="Graphic 81">
            <a:extLst>
              <a:ext uri="{FF2B5EF4-FFF2-40B4-BE49-F238E27FC236}">
                <a16:creationId xmlns:a16="http://schemas.microsoft.com/office/drawing/2014/main" id="{9A2549B6-BED8-7F3F-7998-EBC52A59AC40}"/>
              </a:ext>
            </a:extLst>
          </p:cNvPr>
          <p:cNvPicPr>
            <a:picLocks noChangeAspect="1"/>
          </p:cNvPicPr>
          <p:nvPr userDrawn="1"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6448692" y="4750346"/>
            <a:ext cx="468766" cy="468766"/>
          </a:xfrm>
          <a:prstGeom prst="rect">
            <a:avLst/>
          </a:prstGeom>
        </p:spPr>
      </p:pic>
      <p:pic>
        <p:nvPicPr>
          <p:cNvPr id="38" name="Graphic 83">
            <a:extLst>
              <a:ext uri="{FF2B5EF4-FFF2-40B4-BE49-F238E27FC236}">
                <a16:creationId xmlns:a16="http://schemas.microsoft.com/office/drawing/2014/main" id="{8D836F44-2DA8-77DC-EB53-15F9CDDA86DC}"/>
              </a:ext>
            </a:extLst>
          </p:cNvPr>
          <p:cNvPicPr>
            <a:picLocks noChangeAspect="1"/>
          </p:cNvPicPr>
          <p:nvPr userDrawn="1"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5371054" y="4750346"/>
            <a:ext cx="468766" cy="468766"/>
          </a:xfrm>
          <a:prstGeom prst="rect">
            <a:avLst/>
          </a:prstGeom>
        </p:spPr>
      </p:pic>
      <p:pic>
        <p:nvPicPr>
          <p:cNvPr id="39" name="Graphic 85">
            <a:extLst>
              <a:ext uri="{FF2B5EF4-FFF2-40B4-BE49-F238E27FC236}">
                <a16:creationId xmlns:a16="http://schemas.microsoft.com/office/drawing/2014/main" id="{7A464E02-C69A-8300-F8D5-7324D8398A6F}"/>
              </a:ext>
            </a:extLst>
          </p:cNvPr>
          <p:cNvPicPr>
            <a:picLocks noChangeAspect="1"/>
          </p:cNvPicPr>
          <p:nvPr userDrawn="1"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3215778" y="4750346"/>
            <a:ext cx="468766" cy="468766"/>
          </a:xfrm>
          <a:prstGeom prst="rect">
            <a:avLst/>
          </a:prstGeom>
        </p:spPr>
      </p:pic>
      <p:pic>
        <p:nvPicPr>
          <p:cNvPr id="40" name="Graphic 87">
            <a:extLst>
              <a:ext uri="{FF2B5EF4-FFF2-40B4-BE49-F238E27FC236}">
                <a16:creationId xmlns:a16="http://schemas.microsoft.com/office/drawing/2014/main" id="{A8D84EAE-4ECF-06BA-95F6-1DA416C8499D}"/>
              </a:ext>
            </a:extLst>
          </p:cNvPr>
          <p:cNvPicPr>
            <a:picLocks noChangeAspect="1"/>
          </p:cNvPicPr>
          <p:nvPr userDrawn="1"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4293416" y="4750346"/>
            <a:ext cx="468766" cy="468766"/>
          </a:xfrm>
          <a:prstGeom prst="rect">
            <a:avLst/>
          </a:prstGeom>
        </p:spPr>
      </p:pic>
      <p:pic>
        <p:nvPicPr>
          <p:cNvPr id="41" name="Graphic 89">
            <a:extLst>
              <a:ext uri="{FF2B5EF4-FFF2-40B4-BE49-F238E27FC236}">
                <a16:creationId xmlns:a16="http://schemas.microsoft.com/office/drawing/2014/main" id="{EFAF9EDB-B99B-D072-AB96-8E4D6179EDC2}"/>
              </a:ext>
            </a:extLst>
          </p:cNvPr>
          <p:cNvPicPr>
            <a:picLocks noChangeAspect="1"/>
          </p:cNvPicPr>
          <p:nvPr userDrawn="1"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5328158" y="1647277"/>
            <a:ext cx="468766" cy="468766"/>
          </a:xfrm>
          <a:prstGeom prst="rect">
            <a:avLst/>
          </a:prstGeom>
        </p:spPr>
      </p:pic>
      <p:pic>
        <p:nvPicPr>
          <p:cNvPr id="42" name="Graphic 91">
            <a:extLst>
              <a:ext uri="{FF2B5EF4-FFF2-40B4-BE49-F238E27FC236}">
                <a16:creationId xmlns:a16="http://schemas.microsoft.com/office/drawing/2014/main" id="{FAB425F6-A0D0-165D-E807-31EA904567EC}"/>
              </a:ext>
            </a:extLst>
          </p:cNvPr>
          <p:cNvPicPr>
            <a:picLocks noChangeAspect="1"/>
          </p:cNvPicPr>
          <p:nvPr userDrawn="1"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1060502" y="4750346"/>
            <a:ext cx="468766" cy="468766"/>
          </a:xfrm>
          <a:prstGeom prst="rect">
            <a:avLst/>
          </a:prstGeom>
        </p:spPr>
      </p:pic>
      <p:pic>
        <p:nvPicPr>
          <p:cNvPr id="43" name="Graphic 93">
            <a:extLst>
              <a:ext uri="{FF2B5EF4-FFF2-40B4-BE49-F238E27FC236}">
                <a16:creationId xmlns:a16="http://schemas.microsoft.com/office/drawing/2014/main" id="{A0D78DB6-38B5-4B23-F9AC-E630B0B78B5E}"/>
              </a:ext>
            </a:extLst>
          </p:cNvPr>
          <p:cNvPicPr>
            <a:picLocks noChangeAspect="1"/>
          </p:cNvPicPr>
          <p:nvPr userDrawn="1"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2138140" y="4750346"/>
            <a:ext cx="468766" cy="468766"/>
          </a:xfrm>
          <a:prstGeom prst="rect">
            <a:avLst/>
          </a:prstGeom>
        </p:spPr>
      </p:pic>
      <p:pic>
        <p:nvPicPr>
          <p:cNvPr id="44" name="Graphic 95">
            <a:extLst>
              <a:ext uri="{FF2B5EF4-FFF2-40B4-BE49-F238E27FC236}">
                <a16:creationId xmlns:a16="http://schemas.microsoft.com/office/drawing/2014/main" id="{0F057E49-7C4B-8859-6969-11783D0FE953}"/>
              </a:ext>
            </a:extLst>
          </p:cNvPr>
          <p:cNvPicPr>
            <a:picLocks noChangeAspect="1"/>
          </p:cNvPicPr>
          <p:nvPr userDrawn="1"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4261244" y="1647277"/>
            <a:ext cx="468766" cy="468766"/>
          </a:xfrm>
          <a:prstGeom prst="rect">
            <a:avLst/>
          </a:prstGeom>
        </p:spPr>
      </p:pic>
      <p:pic>
        <p:nvPicPr>
          <p:cNvPr id="45" name="Graphic 97">
            <a:extLst>
              <a:ext uri="{FF2B5EF4-FFF2-40B4-BE49-F238E27FC236}">
                <a16:creationId xmlns:a16="http://schemas.microsoft.com/office/drawing/2014/main" id="{B1721FDF-6A38-C793-4521-0E5FE8D1FEAD}"/>
              </a:ext>
            </a:extLst>
          </p:cNvPr>
          <p:cNvPicPr>
            <a:picLocks noChangeAspect="1"/>
          </p:cNvPicPr>
          <p:nvPr userDrawn="1"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3132218" y="2558552"/>
            <a:ext cx="568482" cy="568482"/>
          </a:xfrm>
          <a:prstGeom prst="rect">
            <a:avLst/>
          </a:prstGeom>
        </p:spPr>
      </p:pic>
      <p:pic>
        <p:nvPicPr>
          <p:cNvPr id="46" name="Graphic 99">
            <a:extLst>
              <a:ext uri="{FF2B5EF4-FFF2-40B4-BE49-F238E27FC236}">
                <a16:creationId xmlns:a16="http://schemas.microsoft.com/office/drawing/2014/main" id="{9636D1AD-DDB4-2027-F4FB-85A84E9181C0}"/>
              </a:ext>
            </a:extLst>
          </p:cNvPr>
          <p:cNvPicPr>
            <a:picLocks noChangeAspect="1"/>
          </p:cNvPicPr>
          <p:nvPr userDrawn="1"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2127416" y="1647277"/>
            <a:ext cx="468766" cy="468766"/>
          </a:xfrm>
          <a:prstGeom prst="rect">
            <a:avLst/>
          </a:prstGeom>
        </p:spPr>
      </p:pic>
      <p:pic>
        <p:nvPicPr>
          <p:cNvPr id="47" name="Graphic 101">
            <a:extLst>
              <a:ext uri="{FF2B5EF4-FFF2-40B4-BE49-F238E27FC236}">
                <a16:creationId xmlns:a16="http://schemas.microsoft.com/office/drawing/2014/main" id="{BF86D36F-56D8-9E49-0121-1DF866831840}"/>
              </a:ext>
            </a:extLst>
          </p:cNvPr>
          <p:cNvPicPr>
            <a:picLocks noChangeAspect="1"/>
          </p:cNvPicPr>
          <p:nvPr userDrawn="1"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1060502" y="1647277"/>
            <a:ext cx="468766" cy="468766"/>
          </a:xfrm>
          <a:prstGeom prst="rect">
            <a:avLst/>
          </a:prstGeom>
        </p:spPr>
      </p:pic>
      <p:pic>
        <p:nvPicPr>
          <p:cNvPr id="48" name="Graphic 103">
            <a:extLst>
              <a:ext uri="{FF2B5EF4-FFF2-40B4-BE49-F238E27FC236}">
                <a16:creationId xmlns:a16="http://schemas.microsoft.com/office/drawing/2014/main" id="{261AC521-E2F7-CBC8-AC8D-5CCC5D4DA22C}"/>
              </a:ext>
            </a:extLst>
          </p:cNvPr>
          <p:cNvPicPr>
            <a:picLocks noChangeAspect="1"/>
          </p:cNvPicPr>
          <p:nvPr userDrawn="1"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3194330" y="1647277"/>
            <a:ext cx="468766" cy="46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719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-1" y="2183363"/>
            <a:ext cx="6096001" cy="4674638"/>
          </a:xfrm>
          <a:prstGeom prst="rect">
            <a:avLst/>
          </a:prstGeom>
          <a:solidFill>
            <a:srgbClr val="002C66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6095999" y="2183361"/>
            <a:ext cx="6096001" cy="4674639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7607" y="2962016"/>
            <a:ext cx="4340785" cy="382749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72685" y="2962016"/>
            <a:ext cx="4342629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tx1"/>
                </a:solidFill>
                <a:latin typeface="+mj-lt"/>
              </a:defRPr>
            </a:lvl1pPr>
          </a:lstStyle>
          <a:p>
            <a:pPr marL="228600" lvl="0" indent="-228600"/>
            <a:r>
              <a:rPr lang="en-US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7607" y="3366301"/>
            <a:ext cx="4340785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72685" y="3366301"/>
            <a:ext cx="4342629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050">
                <a:solidFill>
                  <a:schemeClr val="tx1"/>
                </a:solidFill>
              </a:defRPr>
            </a:lvl4pPr>
            <a:lvl5pPr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215" y="358610"/>
            <a:ext cx="7135570" cy="822240"/>
          </a:xfrm>
        </p:spPr>
        <p:txBody>
          <a:bodyPr lIns="0" anchor="t">
            <a:normAutofit/>
          </a:bodyPr>
          <a:lstStyle>
            <a:lvl1pPr algn="ctr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Graphic 4">
            <a:extLst>
              <a:ext uri="{FF2B5EF4-FFF2-40B4-BE49-F238E27FC236}">
                <a16:creationId xmlns:a16="http://schemas.microsoft.com/office/drawing/2014/main" id="{03A9B065-E02A-4BC6-0C6B-2ABF12A849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17392" y="6135160"/>
            <a:ext cx="1150442" cy="39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858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48" y="1193765"/>
            <a:ext cx="4385841" cy="1325563"/>
          </a:xfrm>
        </p:spPr>
        <p:txBody>
          <a:bodyPr anchor="b">
            <a:normAutofit/>
          </a:bodyPr>
          <a:lstStyle>
            <a:lvl1pPr algn="r"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8814" y="2632337"/>
            <a:ext cx="4385841" cy="335756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82016" y="1598619"/>
            <a:ext cx="4869806" cy="1896435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82016" y="1194294"/>
            <a:ext cx="4869806" cy="382749"/>
          </a:xfrm>
        </p:spPr>
        <p:txBody>
          <a:bodyPr lIns="0" anchor="b">
            <a:noAutofit/>
          </a:bodyPr>
          <a:lstStyle>
            <a:lvl1pPr marL="0" indent="0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 here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2C5FA2F-DD81-4A72-AB26-A4C663724F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82018" y="4093464"/>
            <a:ext cx="4869806" cy="1896435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2017" y="3689139"/>
            <a:ext cx="4832794" cy="382749"/>
          </a:xfrm>
        </p:spPr>
        <p:txBody>
          <a:bodyPr lIns="0" anchor="b">
            <a:noAutofit/>
          </a:bodyPr>
          <a:lstStyle>
            <a:lvl1pPr marL="0" indent="0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 here</a:t>
            </a:r>
          </a:p>
        </p:txBody>
      </p:sp>
      <p:sp>
        <p:nvSpPr>
          <p:cNvPr id="10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flipV="1">
            <a:off x="830507" y="1194294"/>
            <a:ext cx="0" cy="4795606"/>
          </a:xfrm>
          <a:prstGeom prst="line">
            <a:avLst/>
          </a:prstGeom>
          <a:ln w="76200">
            <a:solidFill>
              <a:srgbClr val="002C66">
                <a:alpha val="97000"/>
              </a:srgb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/>
          </a:p>
        </p:txBody>
      </p:sp>
      <p:pic>
        <p:nvPicPr>
          <p:cNvPr id="3" name="Graphic 4">
            <a:extLst>
              <a:ext uri="{FF2B5EF4-FFF2-40B4-BE49-F238E27FC236}">
                <a16:creationId xmlns:a16="http://schemas.microsoft.com/office/drawing/2014/main" id="{41D1BFE0-BB0D-29AE-9DBE-B863045025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17392" y="6135160"/>
            <a:ext cx="1150442" cy="39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8105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Decorative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0" y="0"/>
            <a:ext cx="6057900" cy="6857995"/>
          </a:xfrm>
          <a:prstGeom prst="rect">
            <a:avLst/>
          </a:prstGeom>
          <a:solidFill>
            <a:srgbClr val="002C66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en-US" sz="1400" b="0" i="0" spc="0" noProof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23" y="1074809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18323" y="2365537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18323" y="3656265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18323" y="4946994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Picture Placeholder 5" title="Decorative">
            <a:extLst>
              <a:ext uri="{FF2B5EF4-FFF2-40B4-BE49-F238E27FC236}">
                <a16:creationId xmlns:a16="http://schemas.microsoft.com/office/drawing/2014/main" id="{EADDC907-00BA-437D-8631-DCDAA19616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49917" y="1002146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1" name="Picture Placeholder 5" title="Decorative">
            <a:extLst>
              <a:ext uri="{FF2B5EF4-FFF2-40B4-BE49-F238E27FC236}">
                <a16:creationId xmlns:a16="http://schemas.microsoft.com/office/drawing/2014/main" id="{44A0EDB5-B80A-4225-9741-99690ADBCE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49917" y="2291505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2" name="Picture Placeholder 5" title="Decorative">
            <a:extLst>
              <a:ext uri="{FF2B5EF4-FFF2-40B4-BE49-F238E27FC236}">
                <a16:creationId xmlns:a16="http://schemas.microsoft.com/office/drawing/2014/main" id="{E5C18081-A6EE-421D-96AC-0A7FA46F744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9917" y="3580864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3" name="Picture Placeholder 5" title="Decorative">
            <a:extLst>
              <a:ext uri="{FF2B5EF4-FFF2-40B4-BE49-F238E27FC236}">
                <a16:creationId xmlns:a16="http://schemas.microsoft.com/office/drawing/2014/main" id="{1D21CB0A-3210-4B51-85A0-5111AEBA214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49917" y="4870223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1100290"/>
            <a:ext cx="4008437" cy="1395208"/>
          </a:xfrm>
        </p:spPr>
        <p:txBody>
          <a:bodyPr lIns="0"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2561159"/>
            <a:ext cx="4008437" cy="602887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bg1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498661"/>
            <a:ext cx="4008438" cy="25608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7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2124643"/>
            <a:ext cx="0" cy="2188806"/>
          </a:xfrm>
          <a:prstGeom prst="line">
            <a:avLst/>
          </a:prstGeom>
          <a:ln w="76200">
            <a:solidFill>
              <a:schemeClr val="accent2">
                <a:lumMod val="50000"/>
                <a:lumOff val="5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>
              <a:solidFill>
                <a:schemeClr val="bg1"/>
              </a:solidFill>
            </a:endParaRPr>
          </a:p>
        </p:txBody>
      </p:sp>
      <p:pic>
        <p:nvPicPr>
          <p:cNvPr id="2" name="Graphic 4">
            <a:extLst>
              <a:ext uri="{FF2B5EF4-FFF2-40B4-BE49-F238E27FC236}">
                <a16:creationId xmlns:a16="http://schemas.microsoft.com/office/drawing/2014/main" id="{1141A203-53AF-ECA5-EF45-CE94E45794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17392" y="6135160"/>
            <a:ext cx="1150442" cy="39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26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38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23" y="1058980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18323" y="2365537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18323" y="3656265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18323" y="4946994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1100290"/>
            <a:ext cx="4008437" cy="1395208"/>
          </a:xfrm>
        </p:spPr>
        <p:txBody>
          <a:bodyPr lIns="0" anchor="b"/>
          <a:lstStyle>
            <a:lvl1pPr>
              <a:defRPr b="1"/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2561159"/>
            <a:ext cx="4008437" cy="602887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498661"/>
            <a:ext cx="4008438" cy="25608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2124643"/>
            <a:ext cx="0" cy="2188806"/>
          </a:xfrm>
          <a:prstGeom prst="line">
            <a:avLst/>
          </a:prstGeom>
          <a:ln w="76200">
            <a:solidFill>
              <a:srgbClr val="006BB5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E5B409A-28A1-4F13-9C1C-E15291930DF1}"/>
              </a:ext>
            </a:extLst>
          </p:cNvPr>
          <p:cNvSpPr/>
          <p:nvPr userDrawn="1"/>
        </p:nvSpPr>
        <p:spPr>
          <a:xfrm>
            <a:off x="6721671" y="1047456"/>
            <a:ext cx="754743" cy="754743"/>
          </a:xfrm>
          <a:prstGeom prst="ellipse">
            <a:avLst/>
          </a:prstGeom>
          <a:solidFill>
            <a:srgbClr val="A5BD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0A9508C-D302-4643-AFFA-37BE20A4CF91}"/>
              </a:ext>
            </a:extLst>
          </p:cNvPr>
          <p:cNvSpPr/>
          <p:nvPr userDrawn="1"/>
        </p:nvSpPr>
        <p:spPr>
          <a:xfrm>
            <a:off x="6721671" y="2342488"/>
            <a:ext cx="754743" cy="754743"/>
          </a:xfrm>
          <a:prstGeom prst="ellipse">
            <a:avLst/>
          </a:prstGeom>
          <a:solidFill>
            <a:srgbClr val="F89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C430BF1-F654-4C13-9094-97AE78B80696}"/>
              </a:ext>
            </a:extLst>
          </p:cNvPr>
          <p:cNvSpPr/>
          <p:nvPr userDrawn="1"/>
        </p:nvSpPr>
        <p:spPr>
          <a:xfrm>
            <a:off x="6721671" y="3644740"/>
            <a:ext cx="754743" cy="754743"/>
          </a:xfrm>
          <a:prstGeom prst="ellipse">
            <a:avLst/>
          </a:prstGeom>
          <a:solidFill>
            <a:srgbClr val="00B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4F3E6A2-CCB8-4870-9797-40002216D2B3}"/>
              </a:ext>
            </a:extLst>
          </p:cNvPr>
          <p:cNvSpPr/>
          <p:nvPr userDrawn="1"/>
        </p:nvSpPr>
        <p:spPr>
          <a:xfrm>
            <a:off x="6721671" y="4935469"/>
            <a:ext cx="754743" cy="754743"/>
          </a:xfrm>
          <a:prstGeom prst="ellipse">
            <a:avLst/>
          </a:prstGeom>
          <a:solidFill>
            <a:srgbClr val="006B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3725AD6-E3CC-4FAC-94F3-1F4CB56D222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874411" y="1200196"/>
            <a:ext cx="449262" cy="4492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C80D4B49-1275-4A83-A987-EC233FB6CC3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74411" y="2506752"/>
            <a:ext cx="449262" cy="4492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7B475AE2-C1A9-4191-A31B-5D6893397E2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874411" y="3797479"/>
            <a:ext cx="449262" cy="4492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C29F28E2-C28B-447C-818F-8676A82EEAA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874411" y="5088208"/>
            <a:ext cx="449262" cy="4492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pic>
        <p:nvPicPr>
          <p:cNvPr id="3" name="Graphic 4">
            <a:extLst>
              <a:ext uri="{FF2B5EF4-FFF2-40B4-BE49-F238E27FC236}">
                <a16:creationId xmlns:a16="http://schemas.microsoft.com/office/drawing/2014/main" id="{DED71601-D2B7-A4A8-2C02-433F0E6B99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17392" y="6135160"/>
            <a:ext cx="1150442" cy="39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25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Decorative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0" y="3721472"/>
            <a:ext cx="12192000" cy="3136523"/>
          </a:xfrm>
          <a:prstGeom prst="rect">
            <a:avLst/>
          </a:prstGeom>
          <a:solidFill>
            <a:srgbClr val="002C66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en-US" sz="1400" b="0" i="0" spc="0" noProof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E18189D1-DE37-004F-AEFC-32F630A290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1500" y="6156297"/>
            <a:ext cx="1076431" cy="36795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543" y="358610"/>
            <a:ext cx="10854914" cy="804759"/>
          </a:xfrm>
        </p:spPr>
        <p:txBody>
          <a:bodyPr lIns="0" anchor="b">
            <a:normAutofit/>
          </a:bodyPr>
          <a:lstStyle>
            <a:lvl1pPr algn="ctr">
              <a:defRPr sz="4000" b="1"/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6" name="Picture Placeholder 5" title="Decorative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78803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Picture Placeholder 5" title="Decorative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26108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Picture Placeholder 5" title="Decorative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73413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4" name="Picture Placeholder 5" title="Decorative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920718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780" y="3920809"/>
            <a:ext cx="2469806" cy="73169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76825" y="3923752"/>
            <a:ext cx="2469806" cy="73169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22870" y="3920809"/>
            <a:ext cx="2469806" cy="73169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68916" y="3916626"/>
            <a:ext cx="2469806" cy="73169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544" y="1489701"/>
            <a:ext cx="10854914" cy="541483"/>
          </a:xfrm>
        </p:spPr>
        <p:txBody>
          <a:bodyPr l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rgbClr val="006BB5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/>
          </a:p>
        </p:txBody>
      </p:sp>
    </p:spTree>
    <p:extLst>
      <p:ext uri="{BB962C8B-B14F-4D97-AF65-F5344CB8AC3E}">
        <p14:creationId xmlns:p14="http://schemas.microsoft.com/office/powerpoint/2010/main" val="638410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title="Decorative"/>
          <p:cNvSpPr/>
          <p:nvPr userDrawn="1"/>
        </p:nvSpPr>
        <p:spPr>
          <a:xfrm>
            <a:off x="0" y="0"/>
            <a:ext cx="12192000" cy="28096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FBBE79-9A2D-485C-A5FF-D6F6AFD2A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581" y="597067"/>
            <a:ext cx="8768625" cy="1149325"/>
          </a:xfrm>
        </p:spPr>
        <p:txBody>
          <a:bodyPr l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0D8C8A61-C19F-4EF6-A991-5B6EFC5F7A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8871" y="3050995"/>
            <a:ext cx="1643384" cy="16433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4" title="Decorative">
            <a:extLst>
              <a:ext uri="{FF2B5EF4-FFF2-40B4-BE49-F238E27FC236}">
                <a16:creationId xmlns:a16="http://schemas.microsoft.com/office/drawing/2014/main" id="{FB28CC40-CBF3-4E1C-841D-45C7739F95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42264" y="3050995"/>
            <a:ext cx="1643384" cy="16433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12606688-9042-46BE-82EA-2A9034C212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5657" y="3061267"/>
            <a:ext cx="1643384" cy="16433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4" title="Decorative">
            <a:extLst>
              <a:ext uri="{FF2B5EF4-FFF2-40B4-BE49-F238E27FC236}">
                <a16:creationId xmlns:a16="http://schemas.microsoft.com/office/drawing/2014/main" id="{94A72397-DF36-48ED-9888-0827D143B9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49049" y="3061267"/>
            <a:ext cx="1643384" cy="16433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D736A8B-DD51-4DE5-A500-3F2E06CA9E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4711" y="5272005"/>
            <a:ext cx="2517605" cy="1029458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88F0D2C-15BE-4CDF-B390-80500DDD74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711" y="4791479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C14EC5C-D80F-42F2-A5F0-D4F07AADAE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0942" y="5272005"/>
            <a:ext cx="2517605" cy="1029458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35DD3B7-76E7-45B9-B75B-30D7AFC8EE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10942" y="4791479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5A499762-AEDB-43BC-89CC-CC0602BEAF7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17173" y="5282275"/>
            <a:ext cx="2517605" cy="1029458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880EDD7E-326D-47DC-B58D-88ECE1D00F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17173" y="4801749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B92C933-F978-486C-A305-0BAC73E0F15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23403" y="5282275"/>
            <a:ext cx="2517605" cy="1029458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B18BFAE0-942E-42DB-BD07-596D50E07E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23403" y="4801749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21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H="1" flipV="1">
            <a:off x="6090909" y="-3303100"/>
            <a:ext cx="10180" cy="12192000"/>
          </a:xfrm>
          <a:prstGeom prst="line">
            <a:avLst/>
          </a:prstGeom>
          <a:ln w="76200">
            <a:solidFill>
              <a:srgbClr val="002C66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>
              <a:solidFill>
                <a:schemeClr val="bg1"/>
              </a:solidFill>
            </a:endParaRPr>
          </a:p>
        </p:txBody>
      </p:sp>
      <p:pic>
        <p:nvPicPr>
          <p:cNvPr id="4" name="Graphic 4">
            <a:extLst>
              <a:ext uri="{FF2B5EF4-FFF2-40B4-BE49-F238E27FC236}">
                <a16:creationId xmlns:a16="http://schemas.microsoft.com/office/drawing/2014/main" id="{CFEBF610-08D8-B103-8D15-91B20EB249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17392" y="6135160"/>
            <a:ext cx="1150442" cy="39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645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/4 Grid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E3D3E93-63D3-8962-DDAC-F6A20A7CAFCF}"/>
              </a:ext>
            </a:extLst>
          </p:cNvPr>
          <p:cNvSpPr/>
          <p:nvPr userDrawn="1"/>
        </p:nvSpPr>
        <p:spPr>
          <a:xfrm>
            <a:off x="9132874" y="4438651"/>
            <a:ext cx="3059125" cy="2419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D1D648-774B-FF7B-EAC6-714D5C56FA41}"/>
              </a:ext>
            </a:extLst>
          </p:cNvPr>
          <p:cNvSpPr/>
          <p:nvPr userDrawn="1"/>
        </p:nvSpPr>
        <p:spPr>
          <a:xfrm>
            <a:off x="6096000" y="4438651"/>
            <a:ext cx="3036874" cy="24193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219E62A-DEDF-20F1-E942-4C60C64D3A1F}"/>
              </a:ext>
            </a:extLst>
          </p:cNvPr>
          <p:cNvSpPr/>
          <p:nvPr userDrawn="1"/>
        </p:nvSpPr>
        <p:spPr>
          <a:xfrm>
            <a:off x="3036875" y="4438651"/>
            <a:ext cx="3059125" cy="2419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E97DED-8E03-A43F-A949-7A34CD6727BA}"/>
              </a:ext>
            </a:extLst>
          </p:cNvPr>
          <p:cNvSpPr/>
          <p:nvPr userDrawn="1"/>
        </p:nvSpPr>
        <p:spPr>
          <a:xfrm>
            <a:off x="1" y="4438651"/>
            <a:ext cx="3036874" cy="24193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D927FD-D2AC-B266-2AF3-3E2FB13CCB67}"/>
              </a:ext>
            </a:extLst>
          </p:cNvPr>
          <p:cNvSpPr/>
          <p:nvPr userDrawn="1"/>
        </p:nvSpPr>
        <p:spPr>
          <a:xfrm>
            <a:off x="9132874" y="1988987"/>
            <a:ext cx="3059125" cy="24496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834FDC4-5AD8-52E3-4B70-97539D8A3009}"/>
              </a:ext>
            </a:extLst>
          </p:cNvPr>
          <p:cNvSpPr/>
          <p:nvPr userDrawn="1"/>
        </p:nvSpPr>
        <p:spPr>
          <a:xfrm>
            <a:off x="6096000" y="1988987"/>
            <a:ext cx="3036874" cy="2449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436AD9-38BE-F8E2-9D97-2ED830D906AF}"/>
              </a:ext>
            </a:extLst>
          </p:cNvPr>
          <p:cNvSpPr/>
          <p:nvPr userDrawn="1"/>
        </p:nvSpPr>
        <p:spPr>
          <a:xfrm>
            <a:off x="3036875" y="1988987"/>
            <a:ext cx="3059125" cy="24496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0C18C2-EB49-63C2-41EE-12650E33D7EA}"/>
              </a:ext>
            </a:extLst>
          </p:cNvPr>
          <p:cNvSpPr/>
          <p:nvPr userDrawn="1"/>
        </p:nvSpPr>
        <p:spPr>
          <a:xfrm>
            <a:off x="1" y="1988987"/>
            <a:ext cx="3036874" cy="2449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29DB348D-40DE-0AFC-4CAE-364F5A5956F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8170" y="2309361"/>
            <a:ext cx="2354414" cy="1862589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54127A1-4490-9380-9EBC-6E5D522F4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502" y="545335"/>
            <a:ext cx="10787206" cy="729485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495B428C-0153-8ED3-0AFF-8BB9A8963E8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00356" y="2309361"/>
            <a:ext cx="2354414" cy="1862589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8CAF037D-EE1D-D99D-FA54-D8A6DE82EF3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59481" y="2309361"/>
            <a:ext cx="2354414" cy="1862589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338211B8-2213-BF43-BF07-8E002DA37CD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496355" y="2309361"/>
            <a:ext cx="2354414" cy="1862589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Content Placeholder 4">
            <a:extLst>
              <a:ext uri="{FF2B5EF4-FFF2-40B4-BE49-F238E27FC236}">
                <a16:creationId xmlns:a16="http://schemas.microsoft.com/office/drawing/2014/main" id="{C1318F48-C52D-9E7C-2FEC-620DB5D6019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8170" y="4759024"/>
            <a:ext cx="2354414" cy="1862589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5ED5FD77-7D03-FED8-B8D8-E1D01FE14E1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400356" y="4759024"/>
            <a:ext cx="2354414" cy="1862589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4">
            <a:extLst>
              <a:ext uri="{FF2B5EF4-FFF2-40B4-BE49-F238E27FC236}">
                <a16:creationId xmlns:a16="http://schemas.microsoft.com/office/drawing/2014/main" id="{81ECA487-C094-2CDD-9805-5298812CA59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59481" y="4759024"/>
            <a:ext cx="2354414" cy="1862589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4">
            <a:extLst>
              <a:ext uri="{FF2B5EF4-FFF2-40B4-BE49-F238E27FC236}">
                <a16:creationId xmlns:a16="http://schemas.microsoft.com/office/drawing/2014/main" id="{518A6F08-600A-AE81-CD26-A93DDCC44249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496355" y="4759024"/>
            <a:ext cx="2354414" cy="1862589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1465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643EC81-EE65-773C-E5F1-B54B77DBD89E}"/>
              </a:ext>
            </a:extLst>
          </p:cNvPr>
          <p:cNvSpPr/>
          <p:nvPr userDrawn="1"/>
        </p:nvSpPr>
        <p:spPr>
          <a:xfrm>
            <a:off x="6851473" y="-1868727"/>
            <a:ext cx="7078714" cy="3864388"/>
          </a:xfrm>
          <a:custGeom>
            <a:avLst/>
            <a:gdLst>
              <a:gd name="connsiteX0" fmla="*/ 6922779 w 7078714"/>
              <a:gd name="connsiteY0" fmla="*/ 1682027 h 3864388"/>
              <a:gd name="connsiteX1" fmla="*/ 3667136 w 7078714"/>
              <a:gd name="connsiteY1" fmla="*/ 30644 h 3864388"/>
              <a:gd name="connsiteX2" fmla="*/ 3411425 w 7078714"/>
              <a:gd name="connsiteY2" fmla="*/ 30644 h 3864388"/>
              <a:gd name="connsiteX3" fmla="*/ 154396 w 7078714"/>
              <a:gd name="connsiteY3" fmla="*/ 1680641 h 3864388"/>
              <a:gd name="connsiteX4" fmla="*/ 30898 w 7078714"/>
              <a:gd name="connsiteY4" fmla="*/ 2060943 h 3864388"/>
              <a:gd name="connsiteX5" fmla="*/ 154396 w 7078714"/>
              <a:gd name="connsiteY5" fmla="*/ 2184441 h 3864388"/>
              <a:gd name="connsiteX6" fmla="*/ 3411425 w 7078714"/>
              <a:gd name="connsiteY6" fmla="*/ 3833745 h 3864388"/>
              <a:gd name="connsiteX7" fmla="*/ 3667136 w 7078714"/>
              <a:gd name="connsiteY7" fmla="*/ 3833745 h 3864388"/>
              <a:gd name="connsiteX8" fmla="*/ 6924164 w 7078714"/>
              <a:gd name="connsiteY8" fmla="*/ 2185134 h 3864388"/>
              <a:gd name="connsiteX9" fmla="*/ 7048163 w 7078714"/>
              <a:gd name="connsiteY9" fmla="*/ 1806026 h 3864388"/>
              <a:gd name="connsiteX10" fmla="*/ 6924164 w 7078714"/>
              <a:gd name="connsiteY10" fmla="*/ 1682027 h 3864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78714" h="3864388">
                <a:moveTo>
                  <a:pt x="6922779" y="1682027"/>
                </a:moveTo>
                <a:lnTo>
                  <a:pt x="3667136" y="30644"/>
                </a:lnTo>
                <a:cubicBezTo>
                  <a:pt x="3586795" y="-10215"/>
                  <a:pt x="3491765" y="-10215"/>
                  <a:pt x="3411425" y="30644"/>
                </a:cubicBezTo>
                <a:lnTo>
                  <a:pt x="154396" y="1680641"/>
                </a:lnTo>
                <a:cubicBezTo>
                  <a:pt x="15276" y="1751556"/>
                  <a:pt x="-40016" y="1921822"/>
                  <a:pt x="30898" y="2060943"/>
                </a:cubicBezTo>
                <a:cubicBezTo>
                  <a:pt x="57999" y="2114111"/>
                  <a:pt x="101228" y="2157340"/>
                  <a:pt x="154396" y="2184441"/>
                </a:cubicBezTo>
                <a:lnTo>
                  <a:pt x="3411425" y="3833745"/>
                </a:lnTo>
                <a:cubicBezTo>
                  <a:pt x="3491765" y="3874604"/>
                  <a:pt x="3586795" y="3874604"/>
                  <a:pt x="3667136" y="3833745"/>
                </a:cubicBezTo>
                <a:lnTo>
                  <a:pt x="6924164" y="2185134"/>
                </a:lnTo>
                <a:cubicBezTo>
                  <a:pt x="7063093" y="2114688"/>
                  <a:pt x="7118610" y="1944955"/>
                  <a:pt x="7048163" y="1806026"/>
                </a:cubicBezTo>
                <a:cubicBezTo>
                  <a:pt x="7021056" y="1752567"/>
                  <a:pt x="6977623" y="1709134"/>
                  <a:pt x="6924164" y="1682027"/>
                </a:cubicBezTo>
                <a:close/>
              </a:path>
            </a:pathLst>
          </a:custGeom>
          <a:solidFill>
            <a:srgbClr val="A5BD4A"/>
          </a:solidFill>
          <a:ln w="6928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72E39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49EB692-596C-2FDC-BF7C-039F31175167}"/>
              </a:ext>
            </a:extLst>
          </p:cNvPr>
          <p:cNvSpPr/>
          <p:nvPr userDrawn="1"/>
        </p:nvSpPr>
        <p:spPr>
          <a:xfrm>
            <a:off x="10808276" y="903387"/>
            <a:ext cx="3880715" cy="5542446"/>
          </a:xfrm>
          <a:custGeom>
            <a:avLst/>
            <a:gdLst>
              <a:gd name="connsiteX0" fmla="*/ 1 w 3880715"/>
              <a:gd name="connsiteY0" fmla="*/ 1961124 h 5542446"/>
              <a:gd name="connsiteX1" fmla="*/ 1 w 3880715"/>
              <a:gd name="connsiteY1" fmla="*/ 5260425 h 5542446"/>
              <a:gd name="connsiteX2" fmla="*/ 282069 w 3880715"/>
              <a:gd name="connsiteY2" fmla="*/ 5542447 h 5542446"/>
              <a:gd name="connsiteX3" fmla="*/ 409555 w 3880715"/>
              <a:gd name="connsiteY3" fmla="*/ 5511979 h 5542446"/>
              <a:gd name="connsiteX4" fmla="*/ 3724794 w 3880715"/>
              <a:gd name="connsiteY4" fmla="*/ 3832876 h 5542446"/>
              <a:gd name="connsiteX5" fmla="*/ 3880716 w 3880715"/>
              <a:gd name="connsiteY5" fmla="*/ 3581322 h 5542446"/>
              <a:gd name="connsiteX6" fmla="*/ 3880716 w 3880715"/>
              <a:gd name="connsiteY6" fmla="*/ 282022 h 5542446"/>
              <a:gd name="connsiteX7" fmla="*/ 3598648 w 3880715"/>
              <a:gd name="connsiteY7" fmla="*/ 0 h 5542446"/>
              <a:gd name="connsiteX8" fmla="*/ 3471162 w 3880715"/>
              <a:gd name="connsiteY8" fmla="*/ 30469 h 5542446"/>
              <a:gd name="connsiteX9" fmla="*/ 154537 w 3880715"/>
              <a:gd name="connsiteY9" fmla="*/ 1709570 h 5542446"/>
              <a:gd name="connsiteX10" fmla="*/ 1 w 3880715"/>
              <a:gd name="connsiteY10" fmla="*/ 1961124 h 5542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80715" h="5542446">
                <a:moveTo>
                  <a:pt x="1" y="1961124"/>
                </a:moveTo>
                <a:lnTo>
                  <a:pt x="1" y="5260425"/>
                </a:lnTo>
                <a:cubicBezTo>
                  <a:pt x="14" y="5416194"/>
                  <a:pt x="126300" y="5542459"/>
                  <a:pt x="282069" y="5542447"/>
                </a:cubicBezTo>
                <a:cubicBezTo>
                  <a:pt x="326367" y="5542443"/>
                  <a:pt x="370042" y="5532005"/>
                  <a:pt x="409555" y="5511979"/>
                </a:cubicBezTo>
                <a:lnTo>
                  <a:pt x="3724794" y="3832876"/>
                </a:lnTo>
                <a:cubicBezTo>
                  <a:pt x="3820348" y="3785468"/>
                  <a:pt x="3880768" y="3687990"/>
                  <a:pt x="3880716" y="3581322"/>
                </a:cubicBezTo>
                <a:lnTo>
                  <a:pt x="3880716" y="282022"/>
                </a:lnTo>
                <a:cubicBezTo>
                  <a:pt x="3880703" y="126253"/>
                  <a:pt x="3754417" y="-13"/>
                  <a:pt x="3598648" y="0"/>
                </a:cubicBezTo>
                <a:cubicBezTo>
                  <a:pt x="3554350" y="4"/>
                  <a:pt x="3510675" y="10442"/>
                  <a:pt x="3471162" y="30469"/>
                </a:cubicBezTo>
                <a:lnTo>
                  <a:pt x="154537" y="1709570"/>
                </a:lnTo>
                <a:cubicBezTo>
                  <a:pt x="59522" y="1757366"/>
                  <a:pt x="-313" y="1854764"/>
                  <a:pt x="1" y="1961124"/>
                </a:cubicBezTo>
                <a:close/>
              </a:path>
            </a:pathLst>
          </a:custGeom>
          <a:solidFill>
            <a:schemeClr val="accent2"/>
          </a:solidFill>
          <a:ln w="6928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72E39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A5DAC40-95D8-4C26-238E-E43FDBCC88F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5981" y="903758"/>
            <a:ext cx="3880021" cy="5543517"/>
          </a:xfrm>
          <a:custGeom>
            <a:avLst/>
            <a:gdLst>
              <a:gd name="connsiteX0" fmla="*/ 301225 w 3880021"/>
              <a:gd name="connsiteY0" fmla="*/ 594 h 5543517"/>
              <a:gd name="connsiteX1" fmla="*/ 409553 w 3880021"/>
              <a:gd name="connsiteY1" fmla="*/ 30098 h 5543517"/>
              <a:gd name="connsiteX2" fmla="*/ 3724792 w 3880021"/>
              <a:gd name="connsiteY2" fmla="*/ 1708507 h 5543517"/>
              <a:gd name="connsiteX3" fmla="*/ 3880021 w 3880021"/>
              <a:gd name="connsiteY3" fmla="*/ 1959367 h 5543517"/>
              <a:gd name="connsiteX4" fmla="*/ 3880021 w 3880021"/>
              <a:gd name="connsiteY4" fmla="*/ 5260747 h 5543517"/>
              <a:gd name="connsiteX5" fmla="*/ 3849530 w 3880021"/>
              <a:gd name="connsiteY5" fmla="*/ 5388949 h 5543517"/>
              <a:gd name="connsiteX6" fmla="*/ 3470467 w 3880021"/>
              <a:gd name="connsiteY6" fmla="*/ 5512993 h 5543517"/>
              <a:gd name="connsiteX7" fmla="*/ 154535 w 3880021"/>
              <a:gd name="connsiteY7" fmla="*/ 3833198 h 5543517"/>
              <a:gd name="connsiteX8" fmla="*/ 10820 w 3880021"/>
              <a:gd name="connsiteY8" fmla="*/ 3659026 h 5543517"/>
              <a:gd name="connsiteX9" fmla="*/ 0 w 3880021"/>
              <a:gd name="connsiteY9" fmla="*/ 3581652 h 5543517"/>
              <a:gd name="connsiteX10" fmla="*/ 0 w 3880021"/>
              <a:gd name="connsiteY10" fmla="*/ 282336 h 5543517"/>
              <a:gd name="connsiteX11" fmla="*/ 7663 w 3880021"/>
              <a:gd name="connsiteY11" fmla="*/ 217416 h 5543517"/>
              <a:gd name="connsiteX12" fmla="*/ 30035 w 3880021"/>
              <a:gd name="connsiteY12" fmla="*/ 155983 h 5543517"/>
              <a:gd name="connsiteX13" fmla="*/ 301225 w 3880021"/>
              <a:gd name="connsiteY13" fmla="*/ 594 h 5543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80021" h="5543517">
                <a:moveTo>
                  <a:pt x="301225" y="594"/>
                </a:moveTo>
                <a:cubicBezTo>
                  <a:pt x="337875" y="2979"/>
                  <a:pt x="374663" y="12588"/>
                  <a:pt x="409553" y="30098"/>
                </a:cubicBezTo>
                <a:lnTo>
                  <a:pt x="3724792" y="1708507"/>
                </a:lnTo>
                <a:cubicBezTo>
                  <a:pt x="3819740" y="1756121"/>
                  <a:pt x="3879780" y="1853149"/>
                  <a:pt x="3880021" y="1959367"/>
                </a:cubicBezTo>
                <a:lnTo>
                  <a:pt x="3880021" y="5260747"/>
                </a:lnTo>
                <a:cubicBezTo>
                  <a:pt x="3879968" y="5305271"/>
                  <a:pt x="3869527" y="5349168"/>
                  <a:pt x="3849530" y="5388949"/>
                </a:cubicBezTo>
                <a:cubicBezTo>
                  <a:pt x="3779100" y="5527869"/>
                  <a:pt x="3609397" y="5583402"/>
                  <a:pt x="3470467" y="5512993"/>
                </a:cubicBezTo>
                <a:lnTo>
                  <a:pt x="154535" y="3833198"/>
                </a:lnTo>
                <a:cubicBezTo>
                  <a:pt x="83444" y="3797167"/>
                  <a:pt x="32068" y="3733460"/>
                  <a:pt x="10820" y="3659026"/>
                </a:cubicBezTo>
                <a:lnTo>
                  <a:pt x="0" y="3581652"/>
                </a:lnTo>
                <a:lnTo>
                  <a:pt x="0" y="282336"/>
                </a:lnTo>
                <a:lnTo>
                  <a:pt x="7663" y="217416"/>
                </a:lnTo>
                <a:cubicBezTo>
                  <a:pt x="12703" y="196213"/>
                  <a:pt x="20194" y="175593"/>
                  <a:pt x="30035" y="155983"/>
                </a:cubicBezTo>
                <a:cubicBezTo>
                  <a:pt x="82564" y="51310"/>
                  <a:pt x="191274" y="-6561"/>
                  <a:pt x="301225" y="594"/>
                </a:cubicBezTo>
                <a:close/>
              </a:path>
            </a:pathLst>
          </a:custGeom>
          <a:solidFill>
            <a:srgbClr val="002C66"/>
          </a:solid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07D7A6D-FE2F-BE28-65C9-1E338CE500C9}"/>
              </a:ext>
            </a:extLst>
          </p:cNvPr>
          <p:cNvSpPr/>
          <p:nvPr userDrawn="1"/>
        </p:nvSpPr>
        <p:spPr>
          <a:xfrm>
            <a:off x="6851473" y="-1868727"/>
            <a:ext cx="7078714" cy="3864388"/>
          </a:xfrm>
          <a:custGeom>
            <a:avLst/>
            <a:gdLst>
              <a:gd name="connsiteX0" fmla="*/ 6922779 w 7078714"/>
              <a:gd name="connsiteY0" fmla="*/ 1682027 h 3864388"/>
              <a:gd name="connsiteX1" fmla="*/ 3667136 w 7078714"/>
              <a:gd name="connsiteY1" fmla="*/ 30644 h 3864388"/>
              <a:gd name="connsiteX2" fmla="*/ 3411425 w 7078714"/>
              <a:gd name="connsiteY2" fmla="*/ 30644 h 3864388"/>
              <a:gd name="connsiteX3" fmla="*/ 154396 w 7078714"/>
              <a:gd name="connsiteY3" fmla="*/ 1680641 h 3864388"/>
              <a:gd name="connsiteX4" fmla="*/ 30898 w 7078714"/>
              <a:gd name="connsiteY4" fmla="*/ 2060943 h 3864388"/>
              <a:gd name="connsiteX5" fmla="*/ 154396 w 7078714"/>
              <a:gd name="connsiteY5" fmla="*/ 2184441 h 3864388"/>
              <a:gd name="connsiteX6" fmla="*/ 3411425 w 7078714"/>
              <a:gd name="connsiteY6" fmla="*/ 3833745 h 3864388"/>
              <a:gd name="connsiteX7" fmla="*/ 3667136 w 7078714"/>
              <a:gd name="connsiteY7" fmla="*/ 3833745 h 3864388"/>
              <a:gd name="connsiteX8" fmla="*/ 6924164 w 7078714"/>
              <a:gd name="connsiteY8" fmla="*/ 2185134 h 3864388"/>
              <a:gd name="connsiteX9" fmla="*/ 7048163 w 7078714"/>
              <a:gd name="connsiteY9" fmla="*/ 1806026 h 3864388"/>
              <a:gd name="connsiteX10" fmla="*/ 6924164 w 7078714"/>
              <a:gd name="connsiteY10" fmla="*/ 1682027 h 3864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78714" h="3864388">
                <a:moveTo>
                  <a:pt x="6922779" y="1682027"/>
                </a:moveTo>
                <a:lnTo>
                  <a:pt x="3667136" y="30644"/>
                </a:lnTo>
                <a:cubicBezTo>
                  <a:pt x="3586795" y="-10215"/>
                  <a:pt x="3491765" y="-10215"/>
                  <a:pt x="3411425" y="30644"/>
                </a:cubicBezTo>
                <a:lnTo>
                  <a:pt x="154396" y="1680641"/>
                </a:lnTo>
                <a:cubicBezTo>
                  <a:pt x="15276" y="1751556"/>
                  <a:pt x="-40016" y="1921822"/>
                  <a:pt x="30898" y="2060943"/>
                </a:cubicBezTo>
                <a:cubicBezTo>
                  <a:pt x="57999" y="2114111"/>
                  <a:pt x="101228" y="2157340"/>
                  <a:pt x="154396" y="2184441"/>
                </a:cubicBezTo>
                <a:lnTo>
                  <a:pt x="3411425" y="3833745"/>
                </a:lnTo>
                <a:cubicBezTo>
                  <a:pt x="3491765" y="3874604"/>
                  <a:pt x="3586795" y="3874604"/>
                  <a:pt x="3667136" y="3833745"/>
                </a:cubicBezTo>
                <a:lnTo>
                  <a:pt x="6924164" y="2185134"/>
                </a:lnTo>
                <a:cubicBezTo>
                  <a:pt x="7063093" y="2114688"/>
                  <a:pt x="7118610" y="1944955"/>
                  <a:pt x="7048163" y="1806026"/>
                </a:cubicBezTo>
                <a:cubicBezTo>
                  <a:pt x="7021056" y="1752567"/>
                  <a:pt x="6977623" y="1709134"/>
                  <a:pt x="6924164" y="1682027"/>
                </a:cubicBezTo>
                <a:close/>
              </a:path>
            </a:pathLst>
          </a:custGeom>
          <a:solidFill>
            <a:srgbClr val="002C66"/>
          </a:solidFill>
          <a:ln w="6928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72E39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5C8238-BC03-BE20-65C0-6F066894C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6326" y="2010124"/>
            <a:ext cx="4395560" cy="2866676"/>
          </a:xfrm>
        </p:spPr>
        <p:txBody>
          <a:bodyPr anchor="t" anchorCtr="0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F749386-7E43-8715-51D7-89ED188DE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6326" y="5340672"/>
            <a:ext cx="4395560" cy="189272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6A8F305-1002-2395-E4FC-440F7F12F1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6325" y="777541"/>
            <a:ext cx="1962382" cy="66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432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8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8">
            <a:extLst>
              <a:ext uri="{FF2B5EF4-FFF2-40B4-BE49-F238E27FC236}">
                <a16:creationId xmlns:a16="http://schemas.microsoft.com/office/drawing/2014/main" id="{DC3AED3B-4CC1-CA18-26A1-1BCED6A799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1804" y="2795954"/>
            <a:ext cx="13544546" cy="6858000"/>
          </a:xfrm>
          <a:prstGeom prst="rect">
            <a:avLst/>
          </a:prstGeom>
        </p:spPr>
      </p:pic>
      <p:pic>
        <p:nvPicPr>
          <p:cNvPr id="7" name="Graphic 9">
            <a:extLst>
              <a:ext uri="{FF2B5EF4-FFF2-40B4-BE49-F238E27FC236}">
                <a16:creationId xmlns:a16="http://schemas.microsoft.com/office/drawing/2014/main" id="{550EB409-8031-2B9C-5BA8-8DF4331E7F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50150" y="-4553385"/>
            <a:ext cx="17985868" cy="910677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9A9A906-9244-671A-C5C6-9B5890C7A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6326" y="2662396"/>
            <a:ext cx="6251066" cy="1787684"/>
          </a:xfrm>
        </p:spPr>
        <p:txBody>
          <a:bodyPr anchor="t" anchorCtr="0"/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AAB5095-B65A-F3B4-2447-CC8925D734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6325" y="4920929"/>
            <a:ext cx="4395560" cy="189272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85E42B0-0915-63B0-7052-A98C56D2CCB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6325" y="1429813"/>
            <a:ext cx="1962382" cy="667098"/>
          </a:xfrm>
          <a:prstGeom prst="rect">
            <a:avLst/>
          </a:prstGeom>
        </p:spPr>
      </p:pic>
      <p:sp>
        <p:nvSpPr>
          <p:cNvPr id="11" name="Picture Placeholder 4" title="Decorative">
            <a:extLst>
              <a:ext uri="{FF2B5EF4-FFF2-40B4-BE49-F238E27FC236}">
                <a16:creationId xmlns:a16="http://schemas.microsoft.com/office/drawing/2014/main" id="{7BBE422C-D7DF-C69B-2BD2-50924C51C3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38759" y="938671"/>
            <a:ext cx="3944112" cy="476109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95575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8">
            <a:extLst>
              <a:ext uri="{FF2B5EF4-FFF2-40B4-BE49-F238E27FC236}">
                <a16:creationId xmlns:a16="http://schemas.microsoft.com/office/drawing/2014/main" id="{DC3AED3B-4CC1-CA18-26A1-1BCED6A799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44943" y="3041836"/>
            <a:ext cx="13544546" cy="6858000"/>
          </a:xfrm>
          <a:prstGeom prst="rect">
            <a:avLst/>
          </a:prstGeom>
        </p:spPr>
      </p:pic>
      <p:pic>
        <p:nvPicPr>
          <p:cNvPr id="4" name="Graphic 9">
            <a:extLst>
              <a:ext uri="{FF2B5EF4-FFF2-40B4-BE49-F238E27FC236}">
                <a16:creationId xmlns:a16="http://schemas.microsoft.com/office/drawing/2014/main" id="{550EB409-8031-2B9C-5BA8-8DF4331E7F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99066" y="-4972485"/>
            <a:ext cx="17985868" cy="910677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44AC21A-6EF8-67EF-5576-995B03697F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6325" y="2085188"/>
            <a:ext cx="5563311" cy="2866676"/>
          </a:xfrm>
        </p:spPr>
        <p:txBody>
          <a:bodyPr anchor="t" anchorCtr="0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982434B-47CF-DE6A-ACE0-51504D2B39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6324" y="1269521"/>
            <a:ext cx="5563311" cy="338931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Graphic 4">
            <a:extLst>
              <a:ext uri="{FF2B5EF4-FFF2-40B4-BE49-F238E27FC236}">
                <a16:creationId xmlns:a16="http://schemas.microsoft.com/office/drawing/2014/main" id="{F025E198-ED9D-742C-E1A8-9DDE7AA99E5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6324" y="5170613"/>
            <a:ext cx="2458445" cy="83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08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85775"/>
            <a:ext cx="10515600" cy="12049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pic>
        <p:nvPicPr>
          <p:cNvPr id="3" name="Graphic 17">
            <a:extLst>
              <a:ext uri="{FF2B5EF4-FFF2-40B4-BE49-F238E27FC236}">
                <a16:creationId xmlns:a16="http://schemas.microsoft.com/office/drawing/2014/main" id="{803686E0-1F59-29C9-6C19-03DB0E964A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3600000">
            <a:off x="-2452519" y="3005226"/>
            <a:ext cx="4508033" cy="5071538"/>
          </a:xfrm>
          <a:prstGeom prst="rect">
            <a:avLst/>
          </a:prstGeom>
        </p:spPr>
      </p:pic>
      <p:pic>
        <p:nvPicPr>
          <p:cNvPr id="4" name="Graphic 18">
            <a:extLst>
              <a:ext uri="{FF2B5EF4-FFF2-40B4-BE49-F238E27FC236}">
                <a16:creationId xmlns:a16="http://schemas.microsoft.com/office/drawing/2014/main" id="{5595D999-3A47-B223-ECC2-F0BA06E5D6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900000">
            <a:off x="8619533" y="-1966089"/>
            <a:ext cx="4508033" cy="5071538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285D2DC-29A0-A1F0-2C21-1DC1F6381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800100" indent="-342900">
              <a:buFont typeface="Segoe UI" panose="020B0502040204020203" pitchFamily="34" charset="0"/>
              <a:buChar char="‐"/>
              <a:defRPr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Graphic 4">
            <a:extLst>
              <a:ext uri="{FF2B5EF4-FFF2-40B4-BE49-F238E27FC236}">
                <a16:creationId xmlns:a16="http://schemas.microsoft.com/office/drawing/2014/main" id="{F025E198-ED9D-742C-E1A8-9DDE7AA99E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44085" y="5978351"/>
            <a:ext cx="1962382" cy="66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00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1036"/>
            <a:ext cx="10515600" cy="10096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285D2DC-29A0-A1F0-2C21-1DC1F6381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800100" indent="-342900">
              <a:buFont typeface="Segoe UI" panose="020B0502040204020203" pitchFamily="34" charset="0"/>
              <a:buChar char="‐"/>
              <a:defRPr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Graphic 4">
            <a:extLst>
              <a:ext uri="{FF2B5EF4-FFF2-40B4-BE49-F238E27FC236}">
                <a16:creationId xmlns:a16="http://schemas.microsoft.com/office/drawing/2014/main" id="{F025E198-ED9D-742C-E1A8-9DDE7AA99E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85" y="5978351"/>
            <a:ext cx="1962382" cy="667098"/>
          </a:xfrm>
          <a:prstGeom prst="rect">
            <a:avLst/>
          </a:prstGeom>
        </p:spPr>
      </p:pic>
      <p:sp>
        <p:nvSpPr>
          <p:cNvPr id="7" name="Freeform 36">
            <a:extLst>
              <a:ext uri="{FF2B5EF4-FFF2-40B4-BE49-F238E27FC236}">
                <a16:creationId xmlns:a16="http://schemas.microsoft.com/office/drawing/2014/main" id="{65ECA6D1-F3D5-6E4F-326B-749B377ABC3C}"/>
              </a:ext>
            </a:extLst>
          </p:cNvPr>
          <p:cNvSpPr/>
          <p:nvPr userDrawn="1"/>
        </p:nvSpPr>
        <p:spPr>
          <a:xfrm rot="5400000">
            <a:off x="-2714674" y="3515443"/>
            <a:ext cx="5111625" cy="3548599"/>
          </a:xfrm>
          <a:custGeom>
            <a:avLst/>
            <a:gdLst/>
            <a:ahLst/>
            <a:cxnLst/>
            <a:rect l="l" t="t" r="r" b="b"/>
            <a:pathLst>
              <a:path w="6010762" h="4522909">
                <a:moveTo>
                  <a:pt x="0" y="0"/>
                </a:moveTo>
                <a:lnTo>
                  <a:pt x="6010762" y="0"/>
                </a:lnTo>
                <a:lnTo>
                  <a:pt x="6010762" y="4522909"/>
                </a:lnTo>
                <a:lnTo>
                  <a:pt x="0" y="45229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136" b="-51865"/>
            </a:stretch>
          </a:blipFill>
        </p:spPr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11469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1036"/>
            <a:ext cx="10515600" cy="10096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285D2DC-29A0-A1F0-2C21-1DC1F6381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800100" indent="-342900">
              <a:buFont typeface="Segoe UI" panose="020B0502040204020203" pitchFamily="34" charset="0"/>
              <a:buChar char="‐"/>
              <a:defRPr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5351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0761C90E-F749-C56B-4965-0D6F4BF66B02}"/>
              </a:ext>
            </a:extLst>
          </p:cNvPr>
          <p:cNvGrpSpPr/>
          <p:nvPr userDrawn="1"/>
        </p:nvGrpSpPr>
        <p:grpSpPr>
          <a:xfrm rot="-5400000">
            <a:off x="-2067633" y="2067635"/>
            <a:ext cx="6858000" cy="2722729"/>
            <a:chOff x="0" y="0"/>
            <a:chExt cx="26848344" cy="13951257"/>
          </a:xfrm>
          <a:solidFill>
            <a:srgbClr val="002C66"/>
          </a:solidFill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826A1442-F47D-FAFF-449C-40BC5729236C}"/>
                </a:ext>
              </a:extLst>
            </p:cNvPr>
            <p:cNvSpPr/>
            <p:nvPr/>
          </p:nvSpPr>
          <p:spPr>
            <a:xfrm>
              <a:off x="0" y="0"/>
              <a:ext cx="26848343" cy="13951257"/>
            </a:xfrm>
            <a:custGeom>
              <a:avLst/>
              <a:gdLst/>
              <a:ahLst/>
              <a:cxnLst/>
              <a:rect l="l" t="t" r="r" b="b"/>
              <a:pathLst>
                <a:path w="26848343" h="13951257">
                  <a:moveTo>
                    <a:pt x="0" y="0"/>
                  </a:moveTo>
                  <a:lnTo>
                    <a:pt x="26848343" y="0"/>
                  </a:lnTo>
                  <a:lnTo>
                    <a:pt x="26848343" y="13951257"/>
                  </a:lnTo>
                  <a:lnTo>
                    <a:pt x="0" y="1395125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SI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2162" y="466725"/>
            <a:ext cx="8221638" cy="12239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285D2DC-29A0-A1F0-2C21-1DC1F6381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2162" y="1825625"/>
            <a:ext cx="8221637" cy="43513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800100" indent="-342900">
              <a:buFont typeface="Segoe UI" panose="020B0502040204020203" pitchFamily="34" charset="0"/>
              <a:buChar char="‐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B4E8B637-BD79-F594-FF44-7BC74DC7C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3642" y="603000"/>
            <a:ext cx="1807352" cy="6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38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CED7E-EF76-9832-BF1C-234187E16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</a:t>
            </a:r>
            <a:br>
              <a:rPr lang="en-SI"/>
            </a:br>
            <a:r>
              <a:rPr lang="en-US"/>
              <a:t>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85D2DC-29A0-A1F0-2C21-1DC1F6381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1021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68" r:id="rId2"/>
    <p:sldLayoutId id="2147483770" r:id="rId3"/>
    <p:sldLayoutId id="2147483791" r:id="rId4"/>
    <p:sldLayoutId id="2147483769" r:id="rId5"/>
    <p:sldLayoutId id="2147483799" r:id="rId6"/>
    <p:sldLayoutId id="2147483801" r:id="rId7"/>
    <p:sldLayoutId id="2147483806" r:id="rId8"/>
    <p:sldLayoutId id="2147483798" r:id="rId9"/>
    <p:sldLayoutId id="2147483800" r:id="rId10"/>
    <p:sldLayoutId id="2147483771" r:id="rId11"/>
    <p:sldLayoutId id="2147483788" r:id="rId12"/>
    <p:sldLayoutId id="2147483778" r:id="rId13"/>
    <p:sldLayoutId id="2147483805" r:id="rId14"/>
    <p:sldLayoutId id="2147483777" r:id="rId15"/>
    <p:sldLayoutId id="2147483781" r:id="rId16"/>
    <p:sldLayoutId id="2147483779" r:id="rId17"/>
    <p:sldLayoutId id="2147483776" r:id="rId18"/>
    <p:sldLayoutId id="2147483780" r:id="rId19"/>
    <p:sldLayoutId id="2147483782" r:id="rId20"/>
    <p:sldLayoutId id="2147483783" r:id="rId21"/>
    <p:sldLayoutId id="2147483785" r:id="rId22"/>
    <p:sldLayoutId id="2147483749" r:id="rId23"/>
    <p:sldLayoutId id="2147483704" r:id="rId24"/>
    <p:sldLayoutId id="2147483719" r:id="rId25"/>
    <p:sldLayoutId id="2147483720" r:id="rId26"/>
    <p:sldLayoutId id="2147483718" r:id="rId27"/>
    <p:sldLayoutId id="2147483722" r:id="rId28"/>
    <p:sldLayoutId id="2147483804" r:id="rId29"/>
    <p:sldLayoutId id="2147483807" r:id="rId3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Segoe UI" panose="020B0502040204020203" pitchFamily="34" charset="0"/>
          <a:ea typeface="Tahoma" panose="020B0604030504040204" pitchFamily="34" charset="0"/>
          <a:cs typeface="Segoe UI" panose="020B0502040204020203" pitchFamily="34" charset="0"/>
        </a:defRPr>
      </a:lvl1pPr>
    </p:titleStyle>
    <p:bodyStyle>
      <a:lvl1pPr marL="0" indent="0" algn="l" defTabSz="914400" rtl="0" eaLnBrk="1" latinLnBrk="0" hangingPunct="1">
        <a:lnSpc>
          <a:spcPct val="13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3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3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3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3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8.png"/><Relationship Id="rId11" Type="http://schemas.openxmlformats.org/officeDocument/2006/relationships/image" Target="../media/image143.png"/><Relationship Id="rId5" Type="http://schemas.openxmlformats.org/officeDocument/2006/relationships/image" Target="../media/image137.png"/><Relationship Id="rId10" Type="http://schemas.openxmlformats.org/officeDocument/2006/relationships/image" Target="../media/image142.png"/><Relationship Id="rId4" Type="http://schemas.openxmlformats.org/officeDocument/2006/relationships/image" Target="../media/image136.png"/><Relationship Id="rId9" Type="http://schemas.openxmlformats.org/officeDocument/2006/relationships/image" Target="../media/image14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svg"/><Relationship Id="rId7" Type="http://schemas.openxmlformats.org/officeDocument/2006/relationships/image" Target="../media/image158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7.png"/><Relationship Id="rId5" Type="http://schemas.openxmlformats.org/officeDocument/2006/relationships/image" Target="../media/image156.svg"/><Relationship Id="rId4" Type="http://schemas.openxmlformats.org/officeDocument/2006/relationships/image" Target="../media/image15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sv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svg"/><Relationship Id="rId3" Type="http://schemas.openxmlformats.org/officeDocument/2006/relationships/image" Target="../media/image166.svg"/><Relationship Id="rId7" Type="http://schemas.openxmlformats.org/officeDocument/2006/relationships/image" Target="../media/image170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9.png"/><Relationship Id="rId5" Type="http://schemas.openxmlformats.org/officeDocument/2006/relationships/image" Target="../media/image168.svg"/><Relationship Id="rId4" Type="http://schemas.openxmlformats.org/officeDocument/2006/relationships/image" Target="../media/image16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75.png"/><Relationship Id="rId7" Type="http://schemas.openxmlformats.org/officeDocument/2006/relationships/image" Target="../media/image179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Relationship Id="rId9" Type="http://schemas.openxmlformats.org/officeDocument/2006/relationships/image" Target="../media/image18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43.svg"/><Relationship Id="rId7" Type="http://schemas.openxmlformats.org/officeDocument/2006/relationships/image" Target="../media/image81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Relationship Id="rId9" Type="http://schemas.openxmlformats.org/officeDocument/2006/relationships/image" Target="../media/image107.sv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zbox.eu/partnerski-portal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49146-B8C8-816A-99F9-43FE88FF6C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bizBox </a:t>
            </a:r>
            <a:r>
              <a:rPr lang="en-US" err="1"/>
              <a:t>partnerski</a:t>
            </a:r>
            <a:r>
              <a:rPr lang="en-US"/>
              <a:t> </a:t>
            </a:r>
            <a:r>
              <a:rPr lang="en-US" err="1"/>
              <a:t>dogodek</a:t>
            </a:r>
            <a:r>
              <a:rPr lang="en-US"/>
              <a:t> 2025</a:t>
            </a:r>
            <a:endParaRPr lang="sl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8EB6FE-8132-C1D4-984B-2A64360E65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NOVA DOBA. NOVI USPEHI. 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8132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64FD7B3-4917-B331-E58D-BF80BBB7A9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/>
              <a:t>Prenovljeni ceniki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3927C056-D575-0AB3-A35A-42A9F51CE4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1ADBBDB-5BED-8015-6478-900CB0FACF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DA6BB7-A061-5F0A-5F95-395E8522419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615363" y="6526213"/>
            <a:ext cx="3576637" cy="180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Footer Primer</a:t>
            </a:r>
          </a:p>
        </p:txBody>
      </p:sp>
    </p:spTree>
    <p:extLst>
      <p:ext uri="{BB962C8B-B14F-4D97-AF65-F5344CB8AC3E}">
        <p14:creationId xmlns:p14="http://schemas.microsoft.com/office/powerpoint/2010/main" val="4232800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Zakaj nov cenik?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63A6D-5AFB-FD64-0DC4-55985772E9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47449" y="2750036"/>
            <a:ext cx="5034762" cy="2862481"/>
          </a:xfrm>
        </p:spPr>
        <p:txBody>
          <a:bodyPr/>
          <a:lstStyle/>
          <a:p>
            <a:r>
              <a:rPr lang="sl-SI"/>
              <a:t>Potreba po boljšem usklajevanju cen z vrednostjo, ki jo dostavljamo</a:t>
            </a:r>
            <a:r>
              <a:rPr lang="en-US"/>
              <a:t>.</a:t>
            </a:r>
            <a:endParaRPr lang="sl-SI"/>
          </a:p>
          <a:p>
            <a:endParaRPr lang="sl-SI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FF580C8-51AD-635B-2F63-F90A015E77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47449" y="758633"/>
            <a:ext cx="5320385" cy="973701"/>
          </a:xfrm>
        </p:spPr>
        <p:txBody>
          <a:bodyPr/>
          <a:lstStyle/>
          <a:p>
            <a:r>
              <a:rPr lang="sl-SI"/>
              <a:t>Usklajevanje cen s trgom</a:t>
            </a:r>
            <a:r>
              <a:rPr lang="en-US"/>
              <a:t>.</a:t>
            </a:r>
            <a:endParaRPr lang="sl-SI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AFAEE64-536A-F6D7-3A5A-354F2C08FC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47449" y="1564576"/>
            <a:ext cx="5320385" cy="973701"/>
          </a:xfrm>
        </p:spPr>
        <p:txBody>
          <a:bodyPr/>
          <a:lstStyle/>
          <a:p>
            <a:r>
              <a:rPr lang="sl-SI"/>
              <a:t>Omogočajo boljšo osnovo za akcijske ponudbe, partnerstva in mednarodno širitev</a:t>
            </a:r>
            <a:r>
              <a:rPr lang="en-US"/>
              <a:t>.</a:t>
            </a:r>
            <a:endParaRPr lang="sl-SI"/>
          </a:p>
          <a:p>
            <a:endParaRPr lang="sl-S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741766D-BF7F-3453-A66E-98A330CD62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47449" y="3940207"/>
            <a:ext cx="5300257" cy="973701"/>
          </a:xfrm>
        </p:spPr>
        <p:txBody>
          <a:bodyPr/>
          <a:lstStyle/>
          <a:p>
            <a:r>
              <a:rPr lang="sl-SI"/>
              <a:t>Več storitev vključeno, manj dodatnih stroškov (npr. velike datoteke, prehodi med omrežji brezplačno).</a:t>
            </a:r>
          </a:p>
        </p:txBody>
      </p:sp>
      <p:pic>
        <p:nvPicPr>
          <p:cNvPr id="1028" name="Picture 4" descr="Ustvarjena slika">
            <a:extLst>
              <a:ext uri="{FF2B5EF4-FFF2-40B4-BE49-F238E27FC236}">
                <a16:creationId xmlns:a16="http://schemas.microsoft.com/office/drawing/2014/main" id="{43F2231E-4716-E81F-6236-EF25EDB91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364" y="1492796"/>
            <a:ext cx="3021874" cy="453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0F2DF2F-5523-9387-CCED-5A4CB75CA071}"/>
              </a:ext>
            </a:extLst>
          </p:cNvPr>
          <p:cNvSpPr txBox="1">
            <a:spLocks/>
          </p:cNvSpPr>
          <p:nvPr/>
        </p:nvSpPr>
        <p:spPr>
          <a:xfrm>
            <a:off x="6567577" y="5125666"/>
            <a:ext cx="5300257" cy="973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</a:t>
            </a:r>
            <a:r>
              <a:rPr lang="sl-SI" err="1"/>
              <a:t>nostavnejši</a:t>
            </a:r>
            <a:r>
              <a:rPr lang="sl-SI"/>
              <a:t> in preglednejši cenik, ki omogoča lažje </a:t>
            </a:r>
            <a:r>
              <a:rPr lang="en-US"/>
              <a:t>r</a:t>
            </a:r>
            <a:r>
              <a:rPr lang="sl-SI" err="1"/>
              <a:t>azumevanje</a:t>
            </a:r>
            <a:r>
              <a:rPr lang="en-US"/>
              <a:t> in </a:t>
            </a:r>
            <a:r>
              <a:rPr lang="en-US" err="1"/>
              <a:t>ve</a:t>
            </a:r>
            <a:r>
              <a:rPr lang="en-GB" err="1"/>
              <a:t>čjo</a:t>
            </a:r>
            <a:r>
              <a:rPr lang="en-GB"/>
              <a:t> </a:t>
            </a:r>
            <a:r>
              <a:rPr lang="en-GB" err="1"/>
              <a:t>transparentnost</a:t>
            </a:r>
            <a:r>
              <a:rPr lang="sl-S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4460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22C463E-5A8A-8466-AA21-E494100A5E6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ctr"/>
            <a:r>
              <a:rPr lang="sl-SI"/>
              <a:t>Model obračunavanja</a:t>
            </a:r>
          </a:p>
          <a:p>
            <a:endParaRPr lang="sl-SI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AE8C6A6-2410-2E66-D12B-6EB6BF3EA1FB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algn="ctr"/>
            <a:r>
              <a:rPr lang="sl-SI"/>
              <a:t>1+3 paketi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785B5FA-6262-9D68-8337-4A2283700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Kaj se spreminja?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A703ACA-5728-0F7E-6592-C031574B180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algn="ctr"/>
            <a:r>
              <a:rPr lang="sl-SI"/>
              <a:t>Večamo velikost sporočila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A74F0EA-22BF-7E3C-41F8-7AADCD2D180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09360" y="2267086"/>
            <a:ext cx="2723606" cy="2072974"/>
          </a:xfrm>
        </p:spPr>
        <p:txBody>
          <a:bodyPr/>
          <a:lstStyle/>
          <a:p>
            <a:pPr algn="ctr"/>
            <a:r>
              <a:rPr lang="sl-SI"/>
              <a:t>Ukinjamo določene obračune prehodov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ACD3717-A3AC-C6FA-E674-5BE8947F13BF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algn="ctr"/>
            <a:r>
              <a:rPr lang="sl-SI"/>
              <a:t>Uvedba </a:t>
            </a:r>
            <a:r>
              <a:rPr lang="sl-SI" err="1"/>
              <a:t>freemium</a:t>
            </a:r>
            <a:r>
              <a:rPr lang="sl-SI"/>
              <a:t> modela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A4E90D2-42BC-F36E-489C-01AD0B21740C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algn="ctr"/>
            <a:r>
              <a:rPr lang="sl-SI"/>
              <a:t>1 priključek -&gt; 1 cenik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1BBCF083-DE86-CBB3-6BF1-1ADF753DA5B6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pPr algn="ctr"/>
            <a:r>
              <a:rPr lang="sl-SI"/>
              <a:t>Uskladitev cene transakcije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044C4D69-6672-6259-0547-C0FC42C25CFE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pPr algn="ctr"/>
            <a:r>
              <a:rPr lang="sl-SI"/>
              <a:t>Obračun </a:t>
            </a:r>
            <a:r>
              <a:rPr lang="sl-SI" err="1"/>
              <a:t>Peppol</a:t>
            </a:r>
            <a:endParaRPr lang="sl-SI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D5BB0A4-87EC-FB7B-D27A-DFC9899A2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659" y="2694288"/>
            <a:ext cx="1822121" cy="18221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725C7FD-4052-45C7-D8B2-8D5589B76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70" y="2724768"/>
            <a:ext cx="2048161" cy="13717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82189C3-E7A4-1C46-55B5-F12EFE674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6451" y="2802527"/>
            <a:ext cx="1369423" cy="136942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9118C1C-0704-F272-48B5-10ED926F21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9900"/>
          <a:stretch/>
        </p:blipFill>
        <p:spPr>
          <a:xfrm>
            <a:off x="359129" y="5364391"/>
            <a:ext cx="2190416" cy="175451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E9BD51D-2F12-F4DC-E8B8-90EB950E504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4476" b="19143"/>
          <a:stretch/>
        </p:blipFill>
        <p:spPr>
          <a:xfrm>
            <a:off x="9193178" y="2798038"/>
            <a:ext cx="2960768" cy="137323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70F7239-054A-4A75-C7C8-A784953C2B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5044" y="5364391"/>
            <a:ext cx="2303009" cy="159006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91E2DDC-9F1C-7387-C7DF-5354D9FE5F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9423" y="5364391"/>
            <a:ext cx="1691064" cy="132587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8CDA885-5611-8CF8-8611-49A1B0251B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84892" y="4956750"/>
            <a:ext cx="2047979" cy="20479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7CC8AD-5787-0AB1-5C58-B85D30529539}"/>
              </a:ext>
            </a:extLst>
          </p:cNvPr>
          <p:cNvSpPr/>
          <p:nvPr/>
        </p:nvSpPr>
        <p:spPr>
          <a:xfrm>
            <a:off x="11399039" y="6224451"/>
            <a:ext cx="415934" cy="176349"/>
          </a:xfrm>
          <a:prstGeom prst="rect">
            <a:avLst/>
          </a:prstGeom>
          <a:solidFill>
            <a:srgbClr val="167FE3"/>
          </a:solidFill>
          <a:ln>
            <a:solidFill>
              <a:srgbClr val="1780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B4DAC3-6A2F-C153-22F3-195C2BF59A56}"/>
              </a:ext>
            </a:extLst>
          </p:cNvPr>
          <p:cNvSpPr/>
          <p:nvPr/>
        </p:nvSpPr>
        <p:spPr>
          <a:xfrm>
            <a:off x="9804104" y="6200502"/>
            <a:ext cx="623937" cy="176349"/>
          </a:xfrm>
          <a:prstGeom prst="rect">
            <a:avLst/>
          </a:prstGeom>
          <a:solidFill>
            <a:srgbClr val="167FE3"/>
          </a:solidFill>
          <a:ln>
            <a:solidFill>
              <a:srgbClr val="1780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B048CA-213D-8866-6522-FE426EF03D94}"/>
              </a:ext>
            </a:extLst>
          </p:cNvPr>
          <p:cNvSpPr/>
          <p:nvPr/>
        </p:nvSpPr>
        <p:spPr>
          <a:xfrm>
            <a:off x="11245850" y="5753100"/>
            <a:ext cx="355600" cy="176349"/>
          </a:xfrm>
          <a:prstGeom prst="rect">
            <a:avLst/>
          </a:prstGeom>
          <a:solidFill>
            <a:srgbClr val="167FE3"/>
          </a:solidFill>
          <a:ln>
            <a:solidFill>
              <a:srgbClr val="167F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D116FD-42FF-F039-6088-37462C395D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99342" y="5753160"/>
            <a:ext cx="300448" cy="176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BDCA1E-0731-048B-F386-CA327D863E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78978" y="5758458"/>
            <a:ext cx="142038" cy="16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94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8A533-B1EA-82B9-3647-751D71326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8">
            <a:extLst>
              <a:ext uri="{FF2B5EF4-FFF2-40B4-BE49-F238E27FC236}">
                <a16:creationId xmlns:a16="http://schemas.microsoft.com/office/drawing/2014/main" id="{6E5DB980-0F2E-45BE-113B-ECE643919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Cenik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C0A201C-6ACF-B3CC-74D4-BE358515D5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097946"/>
              </p:ext>
            </p:extLst>
          </p:nvPr>
        </p:nvGraphicFramePr>
        <p:xfrm>
          <a:off x="838200" y="1364927"/>
          <a:ext cx="10515598" cy="1504080"/>
        </p:xfrm>
        <a:graphic>
          <a:graphicData uri="http://schemas.openxmlformats.org/drawingml/2006/table">
            <a:tbl>
              <a:tblPr/>
              <a:tblGrid>
                <a:gridCol w="1380550">
                  <a:extLst>
                    <a:ext uri="{9D8B030D-6E8A-4147-A177-3AD203B41FA5}">
                      <a16:colId xmlns:a16="http://schemas.microsoft.com/office/drawing/2014/main" val="2465962288"/>
                    </a:ext>
                  </a:extLst>
                </a:gridCol>
                <a:gridCol w="769671">
                  <a:extLst>
                    <a:ext uri="{9D8B030D-6E8A-4147-A177-3AD203B41FA5}">
                      <a16:colId xmlns:a16="http://schemas.microsoft.com/office/drawing/2014/main" val="1491385159"/>
                    </a:ext>
                  </a:extLst>
                </a:gridCol>
                <a:gridCol w="907112">
                  <a:extLst>
                    <a:ext uri="{9D8B030D-6E8A-4147-A177-3AD203B41FA5}">
                      <a16:colId xmlns:a16="http://schemas.microsoft.com/office/drawing/2014/main" val="1420291967"/>
                    </a:ext>
                  </a:extLst>
                </a:gridCol>
                <a:gridCol w="476596">
                  <a:extLst>
                    <a:ext uri="{9D8B030D-6E8A-4147-A177-3AD203B41FA5}">
                      <a16:colId xmlns:a16="http://schemas.microsoft.com/office/drawing/2014/main" val="3505324779"/>
                    </a:ext>
                  </a:extLst>
                </a:gridCol>
                <a:gridCol w="775741">
                  <a:extLst>
                    <a:ext uri="{9D8B030D-6E8A-4147-A177-3AD203B41FA5}">
                      <a16:colId xmlns:a16="http://schemas.microsoft.com/office/drawing/2014/main" val="2713550812"/>
                    </a:ext>
                  </a:extLst>
                </a:gridCol>
                <a:gridCol w="775741">
                  <a:extLst>
                    <a:ext uri="{9D8B030D-6E8A-4147-A177-3AD203B41FA5}">
                      <a16:colId xmlns:a16="http://schemas.microsoft.com/office/drawing/2014/main" val="2180559463"/>
                    </a:ext>
                  </a:extLst>
                </a:gridCol>
                <a:gridCol w="775741">
                  <a:extLst>
                    <a:ext uri="{9D8B030D-6E8A-4147-A177-3AD203B41FA5}">
                      <a16:colId xmlns:a16="http://schemas.microsoft.com/office/drawing/2014/main" val="3632569829"/>
                    </a:ext>
                  </a:extLst>
                </a:gridCol>
                <a:gridCol w="775741">
                  <a:extLst>
                    <a:ext uri="{9D8B030D-6E8A-4147-A177-3AD203B41FA5}">
                      <a16:colId xmlns:a16="http://schemas.microsoft.com/office/drawing/2014/main" val="429670371"/>
                    </a:ext>
                  </a:extLst>
                </a:gridCol>
                <a:gridCol w="775741">
                  <a:extLst>
                    <a:ext uri="{9D8B030D-6E8A-4147-A177-3AD203B41FA5}">
                      <a16:colId xmlns:a16="http://schemas.microsoft.com/office/drawing/2014/main" val="1100332550"/>
                    </a:ext>
                  </a:extLst>
                </a:gridCol>
                <a:gridCol w="775741">
                  <a:extLst>
                    <a:ext uri="{9D8B030D-6E8A-4147-A177-3AD203B41FA5}">
                      <a16:colId xmlns:a16="http://schemas.microsoft.com/office/drawing/2014/main" val="321813129"/>
                    </a:ext>
                  </a:extLst>
                </a:gridCol>
                <a:gridCol w="775741">
                  <a:extLst>
                    <a:ext uri="{9D8B030D-6E8A-4147-A177-3AD203B41FA5}">
                      <a16:colId xmlns:a16="http://schemas.microsoft.com/office/drawing/2014/main" val="495951696"/>
                    </a:ext>
                  </a:extLst>
                </a:gridCol>
                <a:gridCol w="775741">
                  <a:extLst>
                    <a:ext uri="{9D8B030D-6E8A-4147-A177-3AD203B41FA5}">
                      <a16:colId xmlns:a16="http://schemas.microsoft.com/office/drawing/2014/main" val="4182367825"/>
                    </a:ext>
                  </a:extLst>
                </a:gridCol>
                <a:gridCol w="775741">
                  <a:extLst>
                    <a:ext uri="{9D8B030D-6E8A-4147-A177-3AD203B41FA5}">
                      <a16:colId xmlns:a16="http://schemas.microsoft.com/office/drawing/2014/main" val="25491044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sl-SI" sz="105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9235" marR="9235" marT="180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Začetni</a:t>
                      </a:r>
                    </a:p>
                  </a:txBody>
                  <a:tcPr marL="9235" marR="9235" marT="180000" marB="10800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EDI.Light</a:t>
                      </a:r>
                    </a:p>
                  </a:txBody>
                  <a:tcPr marL="9235" marR="9235" marT="180000" marB="10800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235" marR="9235" marT="180000" marB="10800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235" marR="9235" marT="180000" marB="10800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235" marR="9235" marT="180000" marB="10800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235" marR="9235" marT="180000" marB="10800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sl-SI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EDI.Pro</a:t>
                      </a:r>
                    </a:p>
                  </a:txBody>
                  <a:tcPr marL="9235" marR="9235" marT="180000" marB="10800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l-SI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235" marR="9235" marT="180000" marB="10800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l-SI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235" marR="9235" marT="180000" marB="10800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l-SI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235" marR="9235" marT="180000" marB="10800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DF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EDI.Enterprise</a:t>
                      </a:r>
                    </a:p>
                  </a:txBody>
                  <a:tcPr marL="9235" marR="9235" marT="180000" marB="10800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2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5481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Št. </a:t>
                      </a: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točk</a:t>
                      </a:r>
                      <a:endParaRPr lang="sl-SI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35" marR="9235" marT="180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200</a:t>
                      </a:r>
                    </a:p>
                  </a:txBody>
                  <a:tcPr marL="9235" marR="9235" marT="180000" marB="10800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750</a:t>
                      </a:r>
                    </a:p>
                  </a:txBody>
                  <a:tcPr marL="9235" marR="9235" marT="180000" marB="10800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1500</a:t>
                      </a:r>
                    </a:p>
                  </a:txBody>
                  <a:tcPr marL="9235" marR="9235" marT="180000" marB="1080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3000</a:t>
                      </a:r>
                    </a:p>
                  </a:txBody>
                  <a:tcPr marL="9235" marR="9235" marT="180000" marB="1080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7500</a:t>
                      </a:r>
                    </a:p>
                  </a:txBody>
                  <a:tcPr marL="9235" marR="9235" marT="180000" marB="1080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12500</a:t>
                      </a:r>
                    </a:p>
                  </a:txBody>
                  <a:tcPr marL="9235" marR="9235" marT="180000" marB="10800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25000</a:t>
                      </a:r>
                    </a:p>
                  </a:txBody>
                  <a:tcPr marL="9235" marR="9235" marT="180000" marB="10800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50000</a:t>
                      </a:r>
                    </a:p>
                  </a:txBody>
                  <a:tcPr marL="9235" marR="9235" marT="180000" marB="1080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75000</a:t>
                      </a:r>
                    </a:p>
                  </a:txBody>
                  <a:tcPr marL="9235" marR="9235" marT="180000" marB="1080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100000</a:t>
                      </a:r>
                    </a:p>
                  </a:txBody>
                  <a:tcPr marL="9235" marR="9235" marT="180000" marB="10800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250000</a:t>
                      </a:r>
                    </a:p>
                  </a:txBody>
                  <a:tcPr marL="9235" marR="9235" marT="180000" marB="10800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500000</a:t>
                      </a:r>
                    </a:p>
                  </a:txBody>
                  <a:tcPr marL="9235" marR="9235" marT="180000" marB="10800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780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Letna</a:t>
                      </a: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naročnina</a:t>
                      </a:r>
                    </a:p>
                  </a:txBody>
                  <a:tcPr marL="9235" marR="9235" marT="180000" marB="10800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l-SI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           /</a:t>
                      </a:r>
                      <a:endParaRPr lang="sl-SI" sz="1400" b="0" i="0" u="none" strike="noStrike" kern="120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35" marR="9235" marT="180000" marB="10800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F0C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30</a:t>
                      </a: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€ </a:t>
                      </a:r>
                    </a:p>
                  </a:txBody>
                  <a:tcPr marL="9235" marR="9235" marT="180000" marB="10800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57 € </a:t>
                      </a:r>
                    </a:p>
                  </a:txBody>
                  <a:tcPr marL="9235" marR="9235" marT="180000" marB="1080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108 € </a:t>
                      </a:r>
                    </a:p>
                  </a:txBody>
                  <a:tcPr marL="9235" marR="9235" marT="180000" marB="1080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240 € </a:t>
                      </a:r>
                    </a:p>
                  </a:txBody>
                  <a:tcPr marL="9235" marR="9235" marT="180000" marB="1080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375 € </a:t>
                      </a:r>
                    </a:p>
                  </a:txBody>
                  <a:tcPr marL="9235" marR="9235" marT="180000" marB="10800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700 € </a:t>
                      </a:r>
                    </a:p>
                  </a:txBody>
                  <a:tcPr marL="9235" marR="9235" marT="180000" marB="10800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1.250 € </a:t>
                      </a:r>
                    </a:p>
                  </a:txBody>
                  <a:tcPr marL="9235" marR="9235" marT="180000" marB="1080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1.650 € </a:t>
                      </a:r>
                    </a:p>
                  </a:txBody>
                  <a:tcPr marL="9235" marR="9235" marT="180000" marB="1080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2.000 € </a:t>
                      </a:r>
                    </a:p>
                  </a:txBody>
                  <a:tcPr marL="9235" marR="9235" marT="180000" marB="10800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4.500 € </a:t>
                      </a:r>
                    </a:p>
                  </a:txBody>
                  <a:tcPr marL="9235" marR="9235" marT="180000" marB="10800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2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8.</a:t>
                      </a:r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000 € </a:t>
                      </a:r>
                    </a:p>
                  </a:txBody>
                  <a:tcPr marL="9235" marR="9235" marT="180000" marB="10800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987890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CEF2212-3030-1BBE-4606-62152B4444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181626"/>
              </p:ext>
            </p:extLst>
          </p:nvPr>
        </p:nvGraphicFramePr>
        <p:xfrm>
          <a:off x="955220" y="4025265"/>
          <a:ext cx="9055283" cy="2346960"/>
        </p:xfrm>
        <a:graphic>
          <a:graphicData uri="http://schemas.openxmlformats.org/drawingml/2006/table">
            <a:tbl>
              <a:tblPr/>
              <a:tblGrid>
                <a:gridCol w="4439726">
                  <a:extLst>
                    <a:ext uri="{9D8B030D-6E8A-4147-A177-3AD203B41FA5}">
                      <a16:colId xmlns:a16="http://schemas.microsoft.com/office/drawing/2014/main" val="2159401083"/>
                    </a:ext>
                  </a:extLst>
                </a:gridCol>
                <a:gridCol w="4615557">
                  <a:extLst>
                    <a:ext uri="{9D8B030D-6E8A-4147-A177-3AD203B41FA5}">
                      <a16:colId xmlns:a16="http://schemas.microsoft.com/office/drawing/2014/main" val="3892818033"/>
                    </a:ext>
                  </a:extLst>
                </a:gridCol>
              </a:tblGrid>
              <a:tr h="25030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l-SI" sz="1600"/>
                        <a:t>Vrsta porabe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l-SI" sz="1600"/>
                        <a:t>Dodatne enote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15246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600"/>
                        <a:t>Osnovna transakcija (do 2 MB)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l-SI" sz="1600"/>
                        <a:t>10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41249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i-FI" sz="1600"/>
                        <a:t>Velikost &gt; 2 MB (začeti MB)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l-SI" sz="1600"/>
                        <a:t>+1 na MB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58047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sl-SI" sz="16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sl-SI" sz="16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27858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n-NO" sz="1600"/>
                        <a:t>Prehodi v </a:t>
                      </a:r>
                      <a:r>
                        <a:rPr lang="sl-SI" sz="1600"/>
                        <a:t>plačljiva</a:t>
                      </a:r>
                      <a:r>
                        <a:rPr lang="nn-NO" sz="1600"/>
                        <a:t> omrežja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l-SI" sz="1600"/>
                        <a:t>+3 do +50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89899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l-SI" sz="1600"/>
                        <a:t>Tiskanje (kuverta, 1. list)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l-SI" sz="1600"/>
                        <a:t>+5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04046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l-SI" sz="1600"/>
                        <a:t>Dodatni tiskani list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l-SI" sz="1600"/>
                        <a:t>+5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587066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650292C-4F0F-C159-5D06-D6AC132DF4C7}"/>
              </a:ext>
            </a:extLst>
          </p:cNvPr>
          <p:cNvSpPr txBox="1"/>
          <p:nvPr/>
        </p:nvSpPr>
        <p:spPr>
          <a:xfrm>
            <a:off x="955220" y="3329546"/>
            <a:ext cx="108924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sl-SI" sz="1600"/>
              <a:t>Poraba transakcijskih enot glede na kompleksnost transakcije </a:t>
            </a:r>
            <a:br>
              <a:rPr lang="en-GB" sz="1600"/>
            </a:br>
            <a:r>
              <a:rPr lang="sl-SI" sz="1600"/>
              <a:t>(npr. večja velikost, posebni prehodi, fizični tisk,…)</a:t>
            </a:r>
          </a:p>
        </p:txBody>
      </p:sp>
    </p:spTree>
    <p:extLst>
      <p:ext uri="{BB962C8B-B14F-4D97-AF65-F5344CB8AC3E}">
        <p14:creationId xmlns:p14="http://schemas.microsoft.com/office/powerpoint/2010/main" val="2860310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1231" y="0"/>
            <a:ext cx="891833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3200" b="1"/>
            </a:pPr>
            <a:r>
              <a:rPr sz="3200" err="1"/>
              <a:t>Primerjava</a:t>
            </a:r>
            <a:r>
              <a:rPr sz="3200"/>
              <a:t> </a:t>
            </a:r>
            <a:r>
              <a:rPr sz="3200" err="1"/>
              <a:t>paketov</a:t>
            </a:r>
            <a:r>
              <a:rPr sz="3200"/>
              <a:t>: bizBox vs moj-eRačun.hr</a:t>
            </a:r>
          </a:p>
        </p:txBody>
      </p:sp>
      <p:sp>
        <p:nvSpPr>
          <p:cNvPr id="3" name="Rectangle 2"/>
          <p:cNvSpPr/>
          <p:nvPr/>
        </p:nvSpPr>
        <p:spPr>
          <a:xfrm>
            <a:off x="810995" y="717828"/>
            <a:ext cx="2743200" cy="2286000"/>
          </a:xfrm>
          <a:prstGeom prst="rect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/>
          </a:p>
          <a:p>
            <a:pPr algn="ctr">
              <a:defRPr sz="1800" b="1">
                <a:solidFill>
                  <a:srgbClr val="FFFFFF"/>
                </a:solidFill>
              </a:defRPr>
            </a:pPr>
            <a:r>
              <a:t>bizBox </a:t>
            </a:r>
            <a:r>
              <a:rPr lang="sl-SI" err="1"/>
              <a:t>EDI.Light</a:t>
            </a:r>
            <a:endParaRPr/>
          </a:p>
          <a:p>
            <a:pPr algn="ctr">
              <a:defRPr sz="1600">
                <a:solidFill>
                  <a:srgbClr val="FFFFFF"/>
                </a:solidFill>
              </a:defRPr>
            </a:pPr>
            <a:r>
              <a:rPr sz="1600"/>
              <a:t>Cena: </a:t>
            </a:r>
            <a:r>
              <a:rPr lang="sl-SI" sz="1600"/>
              <a:t>57,00</a:t>
            </a:r>
            <a:r>
              <a:rPr sz="1600"/>
              <a:t> €</a:t>
            </a:r>
          </a:p>
          <a:p>
            <a:pPr algn="ctr">
              <a:defRPr sz="1400">
                <a:solidFill>
                  <a:srgbClr val="FFFFFF"/>
                </a:solidFill>
              </a:defRPr>
            </a:pPr>
            <a:r>
              <a:rPr sz="1400" err="1"/>
              <a:t>Transakcije</a:t>
            </a:r>
            <a:r>
              <a:rPr sz="1400"/>
              <a:t>: </a:t>
            </a:r>
            <a:r>
              <a:rPr lang="sl-SI" sz="1400"/>
              <a:t>150</a:t>
            </a:r>
            <a:endParaRPr sz="1400"/>
          </a:p>
          <a:p>
            <a:pPr algn="ctr">
              <a:defRPr sz="1400">
                <a:solidFill>
                  <a:srgbClr val="FFFFFF"/>
                </a:solidFill>
              </a:defRPr>
            </a:pPr>
            <a:r>
              <a:rPr sz="1400"/>
              <a:t>Cena/</a:t>
            </a:r>
            <a:r>
              <a:rPr sz="1400" err="1"/>
              <a:t>transakcijo</a:t>
            </a:r>
            <a:r>
              <a:rPr sz="1400"/>
              <a:t>: 0,</a:t>
            </a:r>
            <a:r>
              <a:rPr lang="sl-SI" sz="1400"/>
              <a:t>38</a:t>
            </a:r>
            <a:r>
              <a:rPr sz="1400"/>
              <a:t> €</a:t>
            </a:r>
          </a:p>
        </p:txBody>
      </p:sp>
      <p:sp>
        <p:nvSpPr>
          <p:cNvPr id="4" name="Rectangle 3"/>
          <p:cNvSpPr/>
          <p:nvPr/>
        </p:nvSpPr>
        <p:spPr>
          <a:xfrm>
            <a:off x="4708801" y="742742"/>
            <a:ext cx="2743200" cy="2286000"/>
          </a:xfrm>
          <a:prstGeom prst="rect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/>
          </a:p>
          <a:p>
            <a:pPr algn="ctr">
              <a:defRPr sz="1800" b="1">
                <a:solidFill>
                  <a:srgbClr val="FFFFFF"/>
                </a:solidFill>
              </a:defRPr>
            </a:pPr>
            <a:r>
              <a:t>bizBox EDI.</a:t>
            </a:r>
            <a:r>
              <a:rPr lang="sl-SI"/>
              <a:t>Pro</a:t>
            </a:r>
            <a:endParaRPr/>
          </a:p>
          <a:p>
            <a:pPr algn="ctr">
              <a:defRPr sz="1600">
                <a:solidFill>
                  <a:srgbClr val="FFFFFF"/>
                </a:solidFill>
              </a:defRPr>
            </a:pPr>
            <a:r>
              <a:rPr sz="1600"/>
              <a:t>Cena: </a:t>
            </a:r>
            <a:r>
              <a:rPr lang="sl-SI" sz="1600"/>
              <a:t>1.250,00</a:t>
            </a:r>
            <a:r>
              <a:rPr sz="1600"/>
              <a:t> €</a:t>
            </a:r>
          </a:p>
          <a:p>
            <a:pPr algn="ctr">
              <a:defRPr sz="1400">
                <a:solidFill>
                  <a:srgbClr val="FFFFFF"/>
                </a:solidFill>
              </a:defRPr>
            </a:pPr>
            <a:r>
              <a:rPr sz="1400" err="1"/>
              <a:t>Transakcije</a:t>
            </a:r>
            <a:r>
              <a:rPr sz="1400"/>
              <a:t>: </a:t>
            </a:r>
            <a:r>
              <a:rPr lang="sl-SI" sz="1400"/>
              <a:t>5.000</a:t>
            </a:r>
            <a:endParaRPr sz="1400"/>
          </a:p>
          <a:p>
            <a:pPr algn="ctr">
              <a:defRPr sz="1400">
                <a:solidFill>
                  <a:srgbClr val="FFFFFF"/>
                </a:solidFill>
              </a:defRPr>
            </a:pPr>
            <a:r>
              <a:rPr sz="1400"/>
              <a:t>Cena/</a:t>
            </a:r>
            <a:r>
              <a:rPr sz="1400" err="1"/>
              <a:t>transakcijo</a:t>
            </a:r>
            <a:r>
              <a:rPr sz="1400"/>
              <a:t>: 0,</a:t>
            </a:r>
            <a:r>
              <a:rPr lang="sl-SI" sz="1400"/>
              <a:t>25</a:t>
            </a:r>
            <a:r>
              <a:rPr sz="1400"/>
              <a:t> €</a:t>
            </a:r>
          </a:p>
        </p:txBody>
      </p:sp>
      <p:sp>
        <p:nvSpPr>
          <p:cNvPr id="5" name="Rectangle 4"/>
          <p:cNvSpPr/>
          <p:nvPr/>
        </p:nvSpPr>
        <p:spPr>
          <a:xfrm>
            <a:off x="8669329" y="772747"/>
            <a:ext cx="2743200" cy="2286000"/>
          </a:xfrm>
          <a:prstGeom prst="rect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dirty="0"/>
          </a:p>
          <a:p>
            <a:pPr algn="ctr">
              <a:defRPr sz="1800" b="1">
                <a:solidFill>
                  <a:srgbClr val="FFFFFF"/>
                </a:solidFill>
              </a:defRPr>
            </a:pPr>
            <a:r>
              <a:rPr dirty="0"/>
              <a:t>bizBox EDI.</a:t>
            </a:r>
            <a:r>
              <a:rPr lang="sl-SI" dirty="0"/>
              <a:t>Enterprise</a:t>
            </a:r>
            <a:endParaRPr dirty="0"/>
          </a:p>
          <a:p>
            <a:pPr algn="ctr">
              <a:defRPr sz="1600">
                <a:solidFill>
                  <a:srgbClr val="FFFFFF"/>
                </a:solidFill>
              </a:defRPr>
            </a:pPr>
            <a:r>
              <a:rPr sz="1600" dirty="0"/>
              <a:t>Cena: </a:t>
            </a:r>
            <a:r>
              <a:rPr lang="sl-SI" sz="1600" dirty="0"/>
              <a:t>4.500,00</a:t>
            </a:r>
            <a:r>
              <a:rPr sz="1600" dirty="0"/>
              <a:t> €</a:t>
            </a:r>
          </a:p>
          <a:p>
            <a:pPr algn="ctr">
              <a:defRPr sz="1400">
                <a:solidFill>
                  <a:srgbClr val="FFFFFF"/>
                </a:solidFill>
              </a:defRPr>
            </a:pPr>
            <a:r>
              <a:rPr sz="1400" dirty="0" err="1"/>
              <a:t>Transakcije</a:t>
            </a:r>
            <a:r>
              <a:rPr sz="1400" dirty="0"/>
              <a:t>: </a:t>
            </a:r>
            <a:r>
              <a:rPr lang="sl-SI" sz="1400" dirty="0"/>
              <a:t>2</a:t>
            </a:r>
            <a:r>
              <a:rPr sz="1400" dirty="0"/>
              <a:t>5</a:t>
            </a:r>
            <a:r>
              <a:rPr lang="sl-SI" sz="1400" dirty="0"/>
              <a:t>.</a:t>
            </a:r>
            <a:r>
              <a:rPr sz="1400" dirty="0"/>
              <a:t>000</a:t>
            </a:r>
          </a:p>
          <a:p>
            <a:pPr algn="ctr">
              <a:defRPr sz="1400">
                <a:solidFill>
                  <a:srgbClr val="FFFFFF"/>
                </a:solidFill>
              </a:defRPr>
            </a:pPr>
            <a:r>
              <a:rPr sz="1400" dirty="0"/>
              <a:t>Cena/</a:t>
            </a:r>
            <a:r>
              <a:rPr sz="1400" dirty="0" err="1"/>
              <a:t>transakcijo</a:t>
            </a:r>
            <a:r>
              <a:rPr sz="1400" dirty="0"/>
              <a:t>: 0,</a:t>
            </a:r>
            <a:r>
              <a:rPr lang="sl-SI" sz="1400" dirty="0"/>
              <a:t>18</a:t>
            </a:r>
            <a:r>
              <a:rPr sz="1400" dirty="0"/>
              <a:t> €</a:t>
            </a:r>
          </a:p>
        </p:txBody>
      </p:sp>
      <p:sp>
        <p:nvSpPr>
          <p:cNvPr id="7" name="Rectangle 6"/>
          <p:cNvSpPr/>
          <p:nvPr/>
        </p:nvSpPr>
        <p:spPr>
          <a:xfrm>
            <a:off x="4708801" y="3753533"/>
            <a:ext cx="2743200" cy="2286000"/>
          </a:xfrm>
          <a:prstGeom prst="rect">
            <a:avLst/>
          </a:prstGeom>
          <a:solidFill>
            <a:srgbClr val="FF66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>
              <a:defRPr sz="1800" b="1">
                <a:solidFill>
                  <a:srgbClr val="FFFFFF"/>
                </a:solidFill>
              </a:defRPr>
            </a:pPr>
            <a:r>
              <a:rPr err="1"/>
              <a:t>moj</a:t>
            </a:r>
            <a:r>
              <a:t>-eRačun</a:t>
            </a:r>
            <a:endParaRPr lang="sl-SI"/>
          </a:p>
          <a:p>
            <a:pPr algn="ctr">
              <a:defRPr sz="1800" b="1">
                <a:solidFill>
                  <a:srgbClr val="FFFFFF"/>
                </a:solidFill>
              </a:defRPr>
            </a:pPr>
            <a:r>
              <a:rPr lang="sl-SI"/>
              <a:t> </a:t>
            </a:r>
            <a:r>
              <a:rPr lang="sl-SI" err="1"/>
              <a:t>Basic</a:t>
            </a:r>
            <a:endParaRPr/>
          </a:p>
          <a:p>
            <a:pPr algn="ctr">
              <a:defRPr sz="1600">
                <a:solidFill>
                  <a:srgbClr val="FFFFFF"/>
                </a:solidFill>
              </a:defRPr>
            </a:pPr>
            <a:r>
              <a:rPr sz="1600"/>
              <a:t>Cena: </a:t>
            </a:r>
            <a:r>
              <a:rPr lang="sl-SI" sz="1600"/>
              <a:t>1.302,00</a:t>
            </a:r>
            <a:r>
              <a:rPr sz="1600"/>
              <a:t> €</a:t>
            </a:r>
          </a:p>
          <a:p>
            <a:pPr algn="ctr">
              <a:defRPr sz="1400">
                <a:solidFill>
                  <a:srgbClr val="FFFFFF"/>
                </a:solidFill>
              </a:defRPr>
            </a:pPr>
            <a:r>
              <a:rPr sz="1400" err="1"/>
              <a:t>Transakcije</a:t>
            </a:r>
            <a:r>
              <a:rPr sz="1400"/>
              <a:t>: </a:t>
            </a:r>
            <a:r>
              <a:rPr lang="sl-SI" sz="1400"/>
              <a:t>4.200</a:t>
            </a:r>
            <a:endParaRPr sz="1400"/>
          </a:p>
          <a:p>
            <a:pPr algn="ctr">
              <a:defRPr sz="1400">
                <a:solidFill>
                  <a:srgbClr val="FFFFFF"/>
                </a:solidFill>
              </a:defRPr>
            </a:pPr>
            <a:r>
              <a:rPr sz="1400"/>
              <a:t>Cena/</a:t>
            </a:r>
            <a:r>
              <a:rPr sz="1400" err="1"/>
              <a:t>transakcijo</a:t>
            </a:r>
            <a:r>
              <a:rPr sz="1400"/>
              <a:t>: 0,</a:t>
            </a:r>
            <a:r>
              <a:rPr lang="sl-SI" sz="1400"/>
              <a:t>31</a:t>
            </a:r>
            <a:r>
              <a:rPr sz="1400"/>
              <a:t> €</a:t>
            </a:r>
          </a:p>
        </p:txBody>
      </p:sp>
      <p:sp>
        <p:nvSpPr>
          <p:cNvPr id="8" name="Rectangle 7"/>
          <p:cNvSpPr/>
          <p:nvPr/>
        </p:nvSpPr>
        <p:spPr>
          <a:xfrm>
            <a:off x="8669329" y="3753533"/>
            <a:ext cx="2743200" cy="2286000"/>
          </a:xfrm>
          <a:prstGeom prst="rect">
            <a:avLst/>
          </a:prstGeom>
          <a:solidFill>
            <a:srgbClr val="FF66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>
              <a:defRPr sz="1800" b="1">
                <a:solidFill>
                  <a:srgbClr val="FFFFFF"/>
                </a:solidFill>
              </a:defRPr>
            </a:pPr>
            <a:r>
              <a:rPr err="1"/>
              <a:t>moj</a:t>
            </a:r>
            <a:r>
              <a:t>-eRačun </a:t>
            </a:r>
            <a:endParaRPr lang="sl-SI"/>
          </a:p>
          <a:p>
            <a:pPr algn="ctr">
              <a:defRPr sz="1800" b="1">
                <a:solidFill>
                  <a:srgbClr val="FFFFFF"/>
                </a:solidFill>
              </a:defRPr>
            </a:pPr>
            <a:r>
              <a:rPr lang="sl-SI"/>
              <a:t>Premium</a:t>
            </a:r>
            <a:endParaRPr/>
          </a:p>
          <a:p>
            <a:pPr algn="ctr">
              <a:defRPr sz="1600">
                <a:solidFill>
                  <a:srgbClr val="FFFFFF"/>
                </a:solidFill>
              </a:defRPr>
            </a:pPr>
            <a:r>
              <a:rPr sz="1600"/>
              <a:t>Cena: </a:t>
            </a:r>
            <a:r>
              <a:rPr lang="sl-SI" sz="1600"/>
              <a:t>6.730,00</a:t>
            </a:r>
            <a:r>
              <a:rPr sz="1600"/>
              <a:t> €</a:t>
            </a:r>
          </a:p>
          <a:p>
            <a:pPr algn="ctr">
              <a:defRPr sz="1400">
                <a:solidFill>
                  <a:srgbClr val="FFFFFF"/>
                </a:solidFill>
              </a:defRPr>
            </a:pPr>
            <a:r>
              <a:rPr sz="1400" err="1"/>
              <a:t>Transakcije</a:t>
            </a:r>
            <a:r>
              <a:rPr sz="1400"/>
              <a:t>: </a:t>
            </a:r>
            <a:r>
              <a:rPr lang="sl-SI" sz="1400"/>
              <a:t>25.000</a:t>
            </a:r>
            <a:endParaRPr sz="1400"/>
          </a:p>
          <a:p>
            <a:pPr algn="ctr">
              <a:defRPr sz="1400">
                <a:solidFill>
                  <a:srgbClr val="FFFFFF"/>
                </a:solidFill>
              </a:defRPr>
            </a:pPr>
            <a:r>
              <a:rPr sz="1400"/>
              <a:t>Cena/</a:t>
            </a:r>
            <a:r>
              <a:rPr sz="1400" err="1"/>
              <a:t>transakcijo</a:t>
            </a:r>
            <a:r>
              <a:rPr sz="1400"/>
              <a:t>: 0,</a:t>
            </a:r>
            <a:r>
              <a:rPr lang="sl-SI" sz="1400"/>
              <a:t>27</a:t>
            </a:r>
            <a:r>
              <a:rPr sz="1400"/>
              <a:t> €</a:t>
            </a:r>
          </a:p>
        </p:txBody>
      </p:sp>
      <p:sp>
        <p:nvSpPr>
          <p:cNvPr id="9" name="Rectangle 8"/>
          <p:cNvSpPr/>
          <p:nvPr/>
        </p:nvSpPr>
        <p:spPr>
          <a:xfrm>
            <a:off x="810995" y="3753533"/>
            <a:ext cx="2743200" cy="2286000"/>
          </a:xfrm>
          <a:prstGeom prst="rect">
            <a:avLst/>
          </a:prstGeom>
          <a:solidFill>
            <a:srgbClr val="FF66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>
              <a:defRPr sz="1800" b="1">
                <a:solidFill>
                  <a:srgbClr val="FFFFFF"/>
                </a:solidFill>
              </a:defRPr>
            </a:pPr>
            <a:r>
              <a:rPr dirty="0" err="1"/>
              <a:t>moj</a:t>
            </a:r>
            <a:r>
              <a:rPr dirty="0"/>
              <a:t>-eRačun</a:t>
            </a:r>
            <a:r>
              <a:rPr lang="sl-SI" dirty="0"/>
              <a:t> </a:t>
            </a:r>
          </a:p>
          <a:p>
            <a:pPr algn="ctr">
              <a:defRPr sz="1800" b="1">
                <a:solidFill>
                  <a:srgbClr val="FFFFFF"/>
                </a:solidFill>
              </a:defRPr>
            </a:pPr>
            <a:r>
              <a:rPr lang="sl-SI" dirty="0" err="1"/>
              <a:t>Basic</a:t>
            </a:r>
            <a:endParaRPr dirty="0"/>
          </a:p>
          <a:p>
            <a:pPr algn="ctr">
              <a:defRPr sz="1600">
                <a:solidFill>
                  <a:srgbClr val="FFFFFF"/>
                </a:solidFill>
              </a:defRPr>
            </a:pPr>
            <a:r>
              <a:rPr sz="1600" dirty="0"/>
              <a:t>Cena: </a:t>
            </a:r>
            <a:r>
              <a:rPr lang="sl-SI" sz="1600" dirty="0"/>
              <a:t>71,88</a:t>
            </a:r>
            <a:r>
              <a:rPr sz="1600" dirty="0"/>
              <a:t> €</a:t>
            </a:r>
          </a:p>
          <a:p>
            <a:pPr algn="ctr">
              <a:defRPr sz="1400">
                <a:solidFill>
                  <a:srgbClr val="FFFFFF"/>
                </a:solidFill>
              </a:defRPr>
            </a:pPr>
            <a:r>
              <a:rPr sz="1400" dirty="0" err="1"/>
              <a:t>Transakcije</a:t>
            </a:r>
            <a:r>
              <a:rPr sz="1400" dirty="0"/>
              <a:t>: </a:t>
            </a:r>
            <a:r>
              <a:rPr lang="sl-SI" sz="1400" dirty="0"/>
              <a:t>120</a:t>
            </a:r>
            <a:endParaRPr sz="1400" dirty="0"/>
          </a:p>
          <a:p>
            <a:pPr algn="ctr">
              <a:defRPr sz="1400">
                <a:solidFill>
                  <a:srgbClr val="FFFFFF"/>
                </a:solidFill>
              </a:defRPr>
            </a:pPr>
            <a:r>
              <a:rPr sz="1400" dirty="0"/>
              <a:t>Cena/</a:t>
            </a:r>
            <a:r>
              <a:rPr sz="1400" dirty="0" err="1"/>
              <a:t>transakcijo</a:t>
            </a:r>
            <a:r>
              <a:rPr sz="1400" dirty="0"/>
              <a:t>: 0,</a:t>
            </a:r>
            <a:r>
              <a:rPr lang="sl-SI" sz="1400" dirty="0"/>
              <a:t>60</a:t>
            </a:r>
            <a:r>
              <a:rPr sz="1400" dirty="0"/>
              <a:t> €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B1C1CDB-5F01-86ED-D8A3-803240BDF48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1000"/>
          </a:blip>
          <a:stretch>
            <a:fillRect/>
          </a:stretch>
        </p:blipFill>
        <p:spPr>
          <a:xfrm>
            <a:off x="0" y="15610"/>
            <a:ext cx="12192000" cy="6826780"/>
          </a:xfrm>
          <a:prstGeom prst="rect">
            <a:avLst/>
          </a:prstGeom>
        </p:spPr>
      </p:pic>
      <p:pic>
        <p:nvPicPr>
          <p:cNvPr id="1026" name="Picture 2" descr="Ustvarjena slika">
            <a:extLst>
              <a:ext uri="{FF2B5EF4-FFF2-40B4-BE49-F238E27FC236}">
                <a16:creationId xmlns:a16="http://schemas.microsoft.com/office/drawing/2014/main" id="{A087F800-9714-9472-C05F-E51E19A57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3910">
            <a:off x="3407064" y="389080"/>
            <a:ext cx="5377873" cy="537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88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752207-8E29-EC2A-38B0-E74DBE093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FREE paket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3ADF11-1B52-1B46-CE6E-3474430B6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b="1"/>
              <a:t>Kdo ga lahko izbere?</a:t>
            </a:r>
            <a:endParaRPr lang="sl-SI"/>
          </a:p>
          <a:p>
            <a:r>
              <a:rPr lang="sl-SI"/>
              <a:t>Vsak lahko izbere </a:t>
            </a:r>
            <a:r>
              <a:rPr lang="sl-SI" err="1"/>
              <a:t>free</a:t>
            </a:r>
            <a:r>
              <a:rPr lang="sl-SI"/>
              <a:t> paket. Tudi obstoječe stranke. Ob spremembi cenika je to zastonj.</a:t>
            </a:r>
          </a:p>
          <a:p>
            <a:r>
              <a:rPr lang="sl-SI" b="1"/>
              <a:t>Vsaka nadaljnja reaktivacija stane 15€ (brez DDV)*</a:t>
            </a:r>
          </a:p>
          <a:p>
            <a:pPr lvl="1"/>
            <a:r>
              <a:rPr lang="sl-SI"/>
              <a:t>brezplačnega paketa ni mogoče reaktivirati, če si že na brezplačnem paketu</a:t>
            </a:r>
            <a:br>
              <a:rPr lang="sl-SI"/>
            </a:b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52621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A3A79-AEB6-83CE-3FF7-E443FA89B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sl-SI"/>
              <a:t>Proces sklenitve naročniškega razmerja</a:t>
            </a:r>
            <a:endParaRPr lang="en-US"/>
          </a:p>
        </p:txBody>
      </p:sp>
      <p:pic>
        <p:nvPicPr>
          <p:cNvPr id="7" name="Content Placeholder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62660A0-AE38-C80F-3045-8D11E381DC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320" y="1372127"/>
            <a:ext cx="11135360" cy="6263641"/>
          </a:xfrm>
          <a:prstGeom prst="rect">
            <a:avLst/>
          </a:prstGeom>
        </p:spPr>
      </p:pic>
      <p:pic>
        <p:nvPicPr>
          <p:cNvPr id="3" name="Picture 2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839E41C0-B82A-DD70-1C6A-145DF20BB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60" y="5100320"/>
            <a:ext cx="1437640" cy="143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77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B681D-3480-21C9-51EF-13AE5139A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err="1"/>
              <a:t>Časovnica</a:t>
            </a:r>
            <a:endParaRPr lang="sl-SI"/>
          </a:p>
        </p:txBody>
      </p:sp>
      <p:pic>
        <p:nvPicPr>
          <p:cNvPr id="9" name="Picture 8" descr="A timeline of a timeline&#10;&#10;AI-generated content may be incorrect.">
            <a:extLst>
              <a:ext uri="{FF2B5EF4-FFF2-40B4-BE49-F238E27FC236}">
                <a16:creationId xmlns:a16="http://schemas.microsoft.com/office/drawing/2014/main" id="{AAB8BB59-D303-D277-3896-FDBFCEF52D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271" b="15079"/>
          <a:stretch>
            <a:fillRect/>
          </a:stretch>
        </p:blipFill>
        <p:spPr>
          <a:xfrm>
            <a:off x="0" y="1458686"/>
            <a:ext cx="12192000" cy="436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05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1D9E7-1CAB-FF10-EE0F-7A56C8574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858A9-88B9-B50D-ED7D-2A98034FCA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6325" y="2981674"/>
            <a:ext cx="5981700" cy="2866676"/>
          </a:xfrm>
        </p:spPr>
        <p:txBody>
          <a:bodyPr/>
          <a:lstStyle/>
          <a:p>
            <a:r>
              <a:rPr lang="en-US"/>
              <a:t>Nov bizBox </a:t>
            </a:r>
            <a:r>
              <a:rPr lang="en-US" err="1"/>
              <a:t>partnerski</a:t>
            </a:r>
            <a:r>
              <a:rPr lang="en-US"/>
              <a:t> model</a:t>
            </a:r>
            <a:endParaRPr lang="sl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83443A-7EC0-305E-7EEE-1EEAC30114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6325" y="5547369"/>
            <a:ext cx="4395560" cy="189272"/>
          </a:xfrm>
        </p:spPr>
        <p:txBody>
          <a:bodyPr/>
          <a:lstStyle/>
          <a:p>
            <a:r>
              <a:rPr lang="en-US"/>
              <a:t>JURE FORTUNA</a:t>
            </a:r>
            <a:endParaRPr lang="sl-SI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A0B40CE-46EE-6F70-55A7-71DA2258A2E3}"/>
              </a:ext>
            </a:extLst>
          </p:cNvPr>
          <p:cNvSpPr txBox="1">
            <a:spLocks/>
          </p:cNvSpPr>
          <p:nvPr/>
        </p:nvSpPr>
        <p:spPr>
          <a:xfrm>
            <a:off x="1076325" y="2341128"/>
            <a:ext cx="4395560" cy="1892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bizBox </a:t>
            </a:r>
            <a:r>
              <a:rPr lang="en-US" sz="2000" err="1"/>
              <a:t>partnerski</a:t>
            </a:r>
            <a:r>
              <a:rPr lang="en-US" sz="2000"/>
              <a:t> </a:t>
            </a:r>
            <a:r>
              <a:rPr lang="en-US" sz="2000" err="1"/>
              <a:t>dogodek</a:t>
            </a:r>
            <a:r>
              <a:rPr lang="en-US" sz="2000"/>
              <a:t> 2025</a:t>
            </a:r>
            <a:endParaRPr lang="sl-SI" sz="2000"/>
          </a:p>
        </p:txBody>
      </p:sp>
    </p:spTree>
    <p:extLst>
      <p:ext uri="{BB962C8B-B14F-4D97-AF65-F5344CB8AC3E}">
        <p14:creationId xmlns:p14="http://schemas.microsoft.com/office/powerpoint/2010/main" val="2909466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8E306-E1A3-CFFD-11DB-2A75AD87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968" y="365125"/>
            <a:ext cx="9700831" cy="1325563"/>
          </a:xfrm>
        </p:spPr>
        <p:txBody>
          <a:bodyPr/>
          <a:lstStyle/>
          <a:p>
            <a:r>
              <a:rPr lang="en-US"/>
              <a:t>Agenda</a:t>
            </a:r>
            <a:endParaRPr lang="sl-SI"/>
          </a:p>
        </p:txBody>
      </p:sp>
      <p:grpSp>
        <p:nvGrpSpPr>
          <p:cNvPr id="26" name="Group 11">
            <a:extLst>
              <a:ext uri="{FF2B5EF4-FFF2-40B4-BE49-F238E27FC236}">
                <a16:creationId xmlns:a16="http://schemas.microsoft.com/office/drawing/2014/main" id="{142DABA3-06AC-1AF8-298D-F9F81D1A6505}"/>
              </a:ext>
            </a:extLst>
          </p:cNvPr>
          <p:cNvGrpSpPr/>
          <p:nvPr/>
        </p:nvGrpSpPr>
        <p:grpSpPr>
          <a:xfrm>
            <a:off x="1661162" y="2516975"/>
            <a:ext cx="5513041" cy="551850"/>
            <a:chOff x="0" y="0"/>
            <a:chExt cx="2234029" cy="223624"/>
          </a:xfrm>
        </p:grpSpPr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7FFB186C-8785-75D5-078F-19802FF76395}"/>
                </a:ext>
              </a:extLst>
            </p:cNvPr>
            <p:cNvSpPr/>
            <p:nvPr/>
          </p:nvSpPr>
          <p:spPr>
            <a:xfrm>
              <a:off x="0" y="0"/>
              <a:ext cx="2234029" cy="223624"/>
            </a:xfrm>
            <a:custGeom>
              <a:avLst/>
              <a:gdLst/>
              <a:ahLst/>
              <a:cxnLst/>
              <a:rect l="l" t="t" r="r" b="b"/>
              <a:pathLst>
                <a:path w="2234029" h="223624">
                  <a:moveTo>
                    <a:pt x="0" y="0"/>
                  </a:moveTo>
                  <a:lnTo>
                    <a:pt x="2234029" y="0"/>
                  </a:lnTo>
                  <a:lnTo>
                    <a:pt x="2234029" y="223624"/>
                  </a:lnTo>
                  <a:lnTo>
                    <a:pt x="0" y="223624"/>
                  </a:lnTo>
                  <a:close/>
                </a:path>
              </a:pathLst>
            </a:custGeom>
            <a:gradFill rotWithShape="1">
              <a:gsLst>
                <a:gs pos="0">
                  <a:srgbClr val="002C66">
                    <a:alpha val="26500"/>
                  </a:srgbClr>
                </a:gs>
                <a:gs pos="100000">
                  <a:srgbClr val="DFE2EA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sl-SI"/>
            </a:p>
          </p:txBody>
        </p:sp>
        <p:sp>
          <p:nvSpPr>
            <p:cNvPr id="28" name="TextBox 13">
              <a:extLst>
                <a:ext uri="{FF2B5EF4-FFF2-40B4-BE49-F238E27FC236}">
                  <a16:creationId xmlns:a16="http://schemas.microsoft.com/office/drawing/2014/main" id="{177A3BC3-7A94-B50C-971C-DF9987AF8714}"/>
                </a:ext>
              </a:extLst>
            </p:cNvPr>
            <p:cNvSpPr txBox="1"/>
            <p:nvPr/>
          </p:nvSpPr>
          <p:spPr>
            <a:xfrm>
              <a:off x="0" y="-38100"/>
              <a:ext cx="2234029" cy="261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14">
            <a:extLst>
              <a:ext uri="{FF2B5EF4-FFF2-40B4-BE49-F238E27FC236}">
                <a16:creationId xmlns:a16="http://schemas.microsoft.com/office/drawing/2014/main" id="{6D7D6C3B-E64C-B3AB-13C3-169DC7E570FF}"/>
              </a:ext>
            </a:extLst>
          </p:cNvPr>
          <p:cNvGrpSpPr/>
          <p:nvPr/>
        </p:nvGrpSpPr>
        <p:grpSpPr>
          <a:xfrm>
            <a:off x="1652969" y="1793059"/>
            <a:ext cx="5521234" cy="551850"/>
            <a:chOff x="0" y="0"/>
            <a:chExt cx="2237349" cy="223624"/>
          </a:xfrm>
        </p:grpSpPr>
        <p:sp>
          <p:nvSpPr>
            <p:cNvPr id="30" name="Freeform 15">
              <a:extLst>
                <a:ext uri="{FF2B5EF4-FFF2-40B4-BE49-F238E27FC236}">
                  <a16:creationId xmlns:a16="http://schemas.microsoft.com/office/drawing/2014/main" id="{890DBCEA-EE14-0DC9-842E-0B3A737745EE}"/>
                </a:ext>
              </a:extLst>
            </p:cNvPr>
            <p:cNvSpPr/>
            <p:nvPr/>
          </p:nvSpPr>
          <p:spPr>
            <a:xfrm>
              <a:off x="0" y="0"/>
              <a:ext cx="2237349" cy="223624"/>
            </a:xfrm>
            <a:custGeom>
              <a:avLst/>
              <a:gdLst/>
              <a:ahLst/>
              <a:cxnLst/>
              <a:rect l="l" t="t" r="r" b="b"/>
              <a:pathLst>
                <a:path w="2237349" h="223624">
                  <a:moveTo>
                    <a:pt x="0" y="0"/>
                  </a:moveTo>
                  <a:lnTo>
                    <a:pt x="2237349" y="0"/>
                  </a:lnTo>
                  <a:lnTo>
                    <a:pt x="2237349" y="223624"/>
                  </a:lnTo>
                  <a:lnTo>
                    <a:pt x="0" y="223624"/>
                  </a:lnTo>
                  <a:close/>
                </a:path>
              </a:pathLst>
            </a:custGeom>
            <a:gradFill rotWithShape="1">
              <a:gsLst>
                <a:gs pos="0">
                  <a:srgbClr val="26B7EA">
                    <a:alpha val="39500"/>
                  </a:srgbClr>
                </a:gs>
                <a:gs pos="100000">
                  <a:srgbClr val="DFE2EA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sl-SI"/>
            </a:p>
          </p:txBody>
        </p:sp>
        <p:sp>
          <p:nvSpPr>
            <p:cNvPr id="31" name="TextBox 16">
              <a:extLst>
                <a:ext uri="{FF2B5EF4-FFF2-40B4-BE49-F238E27FC236}">
                  <a16:creationId xmlns:a16="http://schemas.microsoft.com/office/drawing/2014/main" id="{30D05322-C90C-CA10-91A5-43B4627480B9}"/>
                </a:ext>
              </a:extLst>
            </p:cNvPr>
            <p:cNvSpPr txBox="1"/>
            <p:nvPr/>
          </p:nvSpPr>
          <p:spPr>
            <a:xfrm>
              <a:off x="0" y="-38100"/>
              <a:ext cx="2237349" cy="261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2" name="Group 17">
            <a:extLst>
              <a:ext uri="{FF2B5EF4-FFF2-40B4-BE49-F238E27FC236}">
                <a16:creationId xmlns:a16="http://schemas.microsoft.com/office/drawing/2014/main" id="{66DEF8CB-A9C3-D4DD-9E71-5154D94DBE81}"/>
              </a:ext>
            </a:extLst>
          </p:cNvPr>
          <p:cNvGrpSpPr/>
          <p:nvPr/>
        </p:nvGrpSpPr>
        <p:grpSpPr>
          <a:xfrm>
            <a:off x="1677549" y="3964806"/>
            <a:ext cx="5496654" cy="551850"/>
            <a:chOff x="0" y="0"/>
            <a:chExt cx="2227389" cy="223624"/>
          </a:xfrm>
        </p:grpSpPr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C969A4A5-AB05-EFC7-B274-0C0F9FDEEC09}"/>
                </a:ext>
              </a:extLst>
            </p:cNvPr>
            <p:cNvSpPr/>
            <p:nvPr/>
          </p:nvSpPr>
          <p:spPr>
            <a:xfrm>
              <a:off x="0" y="0"/>
              <a:ext cx="2227389" cy="223624"/>
            </a:xfrm>
            <a:custGeom>
              <a:avLst/>
              <a:gdLst/>
              <a:ahLst/>
              <a:cxnLst/>
              <a:rect l="l" t="t" r="r" b="b"/>
              <a:pathLst>
                <a:path w="2227389" h="223624">
                  <a:moveTo>
                    <a:pt x="0" y="0"/>
                  </a:moveTo>
                  <a:lnTo>
                    <a:pt x="2227389" y="0"/>
                  </a:lnTo>
                  <a:lnTo>
                    <a:pt x="2227389" y="223624"/>
                  </a:lnTo>
                  <a:lnTo>
                    <a:pt x="0" y="223624"/>
                  </a:lnTo>
                  <a:close/>
                </a:path>
              </a:pathLst>
            </a:custGeom>
            <a:gradFill rotWithShape="1">
              <a:gsLst>
                <a:gs pos="0">
                  <a:srgbClr val="002C66">
                    <a:alpha val="26500"/>
                  </a:srgbClr>
                </a:gs>
                <a:gs pos="100000">
                  <a:srgbClr val="DFE2EA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sl-SI"/>
            </a:p>
          </p:txBody>
        </p:sp>
        <p:sp>
          <p:nvSpPr>
            <p:cNvPr id="34" name="TextBox 19">
              <a:extLst>
                <a:ext uri="{FF2B5EF4-FFF2-40B4-BE49-F238E27FC236}">
                  <a16:creationId xmlns:a16="http://schemas.microsoft.com/office/drawing/2014/main" id="{6D3467D7-F6B8-05E9-93B8-70122E53987D}"/>
                </a:ext>
              </a:extLst>
            </p:cNvPr>
            <p:cNvSpPr txBox="1"/>
            <p:nvPr/>
          </p:nvSpPr>
          <p:spPr>
            <a:xfrm>
              <a:off x="0" y="-38100"/>
              <a:ext cx="2227389" cy="261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75441981-003B-76DB-CEBD-FBF788EF9E46}"/>
              </a:ext>
            </a:extLst>
          </p:cNvPr>
          <p:cNvGrpSpPr/>
          <p:nvPr/>
        </p:nvGrpSpPr>
        <p:grpSpPr>
          <a:xfrm>
            <a:off x="1677549" y="3240890"/>
            <a:ext cx="5496654" cy="551850"/>
            <a:chOff x="0" y="0"/>
            <a:chExt cx="2227389" cy="223624"/>
          </a:xfrm>
        </p:grpSpPr>
        <p:sp>
          <p:nvSpPr>
            <p:cNvPr id="36" name="Freeform 21">
              <a:extLst>
                <a:ext uri="{FF2B5EF4-FFF2-40B4-BE49-F238E27FC236}">
                  <a16:creationId xmlns:a16="http://schemas.microsoft.com/office/drawing/2014/main" id="{15BD9C47-A0AD-B446-203C-61278405A81E}"/>
                </a:ext>
              </a:extLst>
            </p:cNvPr>
            <p:cNvSpPr/>
            <p:nvPr/>
          </p:nvSpPr>
          <p:spPr>
            <a:xfrm>
              <a:off x="0" y="0"/>
              <a:ext cx="2227389" cy="223624"/>
            </a:xfrm>
            <a:custGeom>
              <a:avLst/>
              <a:gdLst/>
              <a:ahLst/>
              <a:cxnLst/>
              <a:rect l="l" t="t" r="r" b="b"/>
              <a:pathLst>
                <a:path w="2227389" h="223624">
                  <a:moveTo>
                    <a:pt x="0" y="0"/>
                  </a:moveTo>
                  <a:lnTo>
                    <a:pt x="2227389" y="0"/>
                  </a:lnTo>
                  <a:lnTo>
                    <a:pt x="2227389" y="223624"/>
                  </a:lnTo>
                  <a:lnTo>
                    <a:pt x="0" y="223624"/>
                  </a:lnTo>
                  <a:close/>
                </a:path>
              </a:pathLst>
            </a:custGeom>
            <a:gradFill rotWithShape="1">
              <a:gsLst>
                <a:gs pos="0">
                  <a:srgbClr val="002C66">
                    <a:alpha val="26500"/>
                  </a:srgbClr>
                </a:gs>
                <a:gs pos="100000">
                  <a:srgbClr val="DFE2EA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sl-SI"/>
            </a:p>
          </p:txBody>
        </p:sp>
        <p:sp>
          <p:nvSpPr>
            <p:cNvPr id="37" name="TextBox 22">
              <a:extLst>
                <a:ext uri="{FF2B5EF4-FFF2-40B4-BE49-F238E27FC236}">
                  <a16:creationId xmlns:a16="http://schemas.microsoft.com/office/drawing/2014/main" id="{D5E8BD34-41E2-1C46-C37E-36D1B60BB17F}"/>
                </a:ext>
              </a:extLst>
            </p:cNvPr>
            <p:cNvSpPr txBox="1"/>
            <p:nvPr/>
          </p:nvSpPr>
          <p:spPr>
            <a:xfrm>
              <a:off x="0" y="-38100"/>
              <a:ext cx="2227389" cy="261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8" name="Group 26">
            <a:extLst>
              <a:ext uri="{FF2B5EF4-FFF2-40B4-BE49-F238E27FC236}">
                <a16:creationId xmlns:a16="http://schemas.microsoft.com/office/drawing/2014/main" id="{E790D3A3-105B-F0F6-1163-870268FB2936}"/>
              </a:ext>
            </a:extLst>
          </p:cNvPr>
          <p:cNvGrpSpPr/>
          <p:nvPr/>
        </p:nvGrpSpPr>
        <p:grpSpPr>
          <a:xfrm>
            <a:off x="1669356" y="4688722"/>
            <a:ext cx="5504847" cy="551850"/>
            <a:chOff x="0" y="0"/>
            <a:chExt cx="2230709" cy="223624"/>
          </a:xfrm>
        </p:grpSpPr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5901C78F-2AA4-0515-F7BD-1C69C9758E15}"/>
                </a:ext>
              </a:extLst>
            </p:cNvPr>
            <p:cNvSpPr/>
            <p:nvPr/>
          </p:nvSpPr>
          <p:spPr>
            <a:xfrm>
              <a:off x="0" y="0"/>
              <a:ext cx="2230709" cy="223624"/>
            </a:xfrm>
            <a:custGeom>
              <a:avLst/>
              <a:gdLst/>
              <a:ahLst/>
              <a:cxnLst/>
              <a:rect l="l" t="t" r="r" b="b"/>
              <a:pathLst>
                <a:path w="2230709" h="223624">
                  <a:moveTo>
                    <a:pt x="0" y="0"/>
                  </a:moveTo>
                  <a:lnTo>
                    <a:pt x="2230709" y="0"/>
                  </a:lnTo>
                  <a:lnTo>
                    <a:pt x="2230709" y="223624"/>
                  </a:lnTo>
                  <a:lnTo>
                    <a:pt x="0" y="223624"/>
                  </a:lnTo>
                  <a:close/>
                </a:path>
              </a:pathLst>
            </a:custGeom>
            <a:gradFill rotWithShape="1">
              <a:gsLst>
                <a:gs pos="0">
                  <a:srgbClr val="26B7EA">
                    <a:alpha val="39500"/>
                  </a:srgbClr>
                </a:gs>
                <a:gs pos="100000">
                  <a:srgbClr val="DFE2EA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sl-SI"/>
            </a:p>
          </p:txBody>
        </p:sp>
        <p:sp>
          <p:nvSpPr>
            <p:cNvPr id="40" name="TextBox 28">
              <a:extLst>
                <a:ext uri="{FF2B5EF4-FFF2-40B4-BE49-F238E27FC236}">
                  <a16:creationId xmlns:a16="http://schemas.microsoft.com/office/drawing/2014/main" id="{0F4A6FD3-A97D-A3AE-C8C5-EB5F996D205B}"/>
                </a:ext>
              </a:extLst>
            </p:cNvPr>
            <p:cNvSpPr txBox="1"/>
            <p:nvPr/>
          </p:nvSpPr>
          <p:spPr>
            <a:xfrm>
              <a:off x="0" y="-38100"/>
              <a:ext cx="2230709" cy="261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1" name="TextBox 41">
            <a:extLst>
              <a:ext uri="{FF2B5EF4-FFF2-40B4-BE49-F238E27FC236}">
                <a16:creationId xmlns:a16="http://schemas.microsoft.com/office/drawing/2014/main" id="{6AA8D186-C0E0-B7D5-F43D-B916139D26FA}"/>
              </a:ext>
            </a:extLst>
          </p:cNvPr>
          <p:cNvSpPr txBox="1"/>
          <p:nvPr/>
        </p:nvSpPr>
        <p:spPr>
          <a:xfrm>
            <a:off x="3017238" y="3337954"/>
            <a:ext cx="2727775" cy="367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2"/>
              </a:lnSpc>
            </a:pPr>
            <a:r>
              <a:rPr lang="en-US" sz="1290" b="1">
                <a:solidFill>
                  <a:srgbClr val="334C6D"/>
                </a:solidFill>
                <a:latin typeface="Exo 2 Ultra-Bold"/>
                <a:ea typeface="Exo 2 Ultra-Bold"/>
                <a:cs typeface="Exo 2 Ultra-Bold"/>
                <a:sym typeface="Exo 2 Ultra-Bold"/>
              </a:rPr>
              <a:t>OD ONBORDING-A  DO UPORABE (BIZBOX 2.0)</a:t>
            </a:r>
          </a:p>
        </p:txBody>
      </p:sp>
      <p:sp>
        <p:nvSpPr>
          <p:cNvPr id="42" name="TextBox 42">
            <a:extLst>
              <a:ext uri="{FF2B5EF4-FFF2-40B4-BE49-F238E27FC236}">
                <a16:creationId xmlns:a16="http://schemas.microsoft.com/office/drawing/2014/main" id="{286249F3-179D-502E-7D1A-E3AD1B4D5967}"/>
              </a:ext>
            </a:extLst>
          </p:cNvPr>
          <p:cNvSpPr txBox="1"/>
          <p:nvPr/>
        </p:nvSpPr>
        <p:spPr>
          <a:xfrm>
            <a:off x="3025432" y="4152752"/>
            <a:ext cx="3458982" cy="186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2"/>
              </a:lnSpc>
            </a:pPr>
            <a:r>
              <a:rPr lang="en-US" sz="1290" b="1">
                <a:solidFill>
                  <a:srgbClr val="334C6D"/>
                </a:solidFill>
                <a:latin typeface="Exo 2 Ultra-Bold"/>
                <a:ea typeface="Exo 2 Ultra-Bold"/>
                <a:cs typeface="Exo 2 Ultra-Bold"/>
                <a:sym typeface="Exo 2 Ultra-Bold"/>
              </a:rPr>
              <a:t>NOV BIZBOX PARTNERSKI MODEL </a:t>
            </a:r>
          </a:p>
        </p:txBody>
      </p:sp>
      <p:sp>
        <p:nvSpPr>
          <p:cNvPr id="43" name="TextBox 43">
            <a:extLst>
              <a:ext uri="{FF2B5EF4-FFF2-40B4-BE49-F238E27FC236}">
                <a16:creationId xmlns:a16="http://schemas.microsoft.com/office/drawing/2014/main" id="{03B01758-2922-AB46-3DF5-FA99F3D3F5E9}"/>
              </a:ext>
            </a:extLst>
          </p:cNvPr>
          <p:cNvSpPr txBox="1"/>
          <p:nvPr/>
        </p:nvSpPr>
        <p:spPr>
          <a:xfrm>
            <a:off x="3025432" y="4868592"/>
            <a:ext cx="1509096" cy="185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2"/>
              </a:lnSpc>
            </a:pPr>
            <a:r>
              <a:rPr lang="en-US" sz="1290" b="1">
                <a:solidFill>
                  <a:srgbClr val="334C6D"/>
                </a:solidFill>
                <a:latin typeface="Exo 2 Ultra-Bold"/>
                <a:ea typeface="Exo 2 Ultra-Bold"/>
                <a:cs typeface="Exo 2 Ultra-Bold"/>
                <a:sym typeface="Exo 2 Ultra-Bold"/>
              </a:rPr>
              <a:t>ODMOR (MALICA)</a:t>
            </a:r>
          </a:p>
        </p:txBody>
      </p:sp>
      <p:sp>
        <p:nvSpPr>
          <p:cNvPr id="44" name="TextBox 47">
            <a:extLst>
              <a:ext uri="{FF2B5EF4-FFF2-40B4-BE49-F238E27FC236}">
                <a16:creationId xmlns:a16="http://schemas.microsoft.com/office/drawing/2014/main" id="{EEF9142E-735E-71A4-49F5-7A6C02618472}"/>
              </a:ext>
            </a:extLst>
          </p:cNvPr>
          <p:cNvSpPr txBox="1"/>
          <p:nvPr/>
        </p:nvSpPr>
        <p:spPr>
          <a:xfrm>
            <a:off x="3017238" y="1972929"/>
            <a:ext cx="2048027" cy="185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2"/>
              </a:lnSpc>
            </a:pPr>
            <a:r>
              <a:rPr lang="en-US" sz="1290" b="1">
                <a:solidFill>
                  <a:srgbClr val="334C6D"/>
                </a:solidFill>
                <a:latin typeface="Exo 2 Ultra-Bold"/>
                <a:ea typeface="Exo 2 Ultra-Bold"/>
                <a:cs typeface="Exo 2 Ultra-Bold"/>
                <a:sym typeface="Exo 2 Ultra-Bold"/>
              </a:rPr>
              <a:t>REGISTRACIJA</a:t>
            </a:r>
          </a:p>
        </p:txBody>
      </p:sp>
      <p:sp>
        <p:nvSpPr>
          <p:cNvPr id="45" name="TextBox 48">
            <a:extLst>
              <a:ext uri="{FF2B5EF4-FFF2-40B4-BE49-F238E27FC236}">
                <a16:creationId xmlns:a16="http://schemas.microsoft.com/office/drawing/2014/main" id="{B7C3C6CB-555E-EEC7-7282-EA2C74D169CF}"/>
              </a:ext>
            </a:extLst>
          </p:cNvPr>
          <p:cNvSpPr txBox="1"/>
          <p:nvPr/>
        </p:nvSpPr>
        <p:spPr>
          <a:xfrm>
            <a:off x="3017237" y="2704921"/>
            <a:ext cx="1869087" cy="185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432"/>
              </a:lnSpc>
            </a:pPr>
            <a:r>
              <a:rPr lang="en-US" sz="1290" b="1">
                <a:solidFill>
                  <a:srgbClr val="334C6D"/>
                </a:solidFill>
                <a:latin typeface="Exo 2 Ultra-Bold"/>
                <a:ea typeface="Exo 2 Ultra-Bold"/>
                <a:cs typeface="Exo 2 Ultra-Bold"/>
                <a:sym typeface="Exo 2 Ultra-Bold"/>
              </a:rPr>
              <a:t>UVODNI NAGOVOR</a:t>
            </a:r>
          </a:p>
        </p:txBody>
      </p:sp>
      <p:sp>
        <p:nvSpPr>
          <p:cNvPr id="46" name="TextBox 50">
            <a:extLst>
              <a:ext uri="{FF2B5EF4-FFF2-40B4-BE49-F238E27FC236}">
                <a16:creationId xmlns:a16="http://schemas.microsoft.com/office/drawing/2014/main" id="{C4DE3A5B-21BE-73F6-7B4C-F7E234A1029E}"/>
              </a:ext>
            </a:extLst>
          </p:cNvPr>
          <p:cNvSpPr txBox="1"/>
          <p:nvPr/>
        </p:nvSpPr>
        <p:spPr>
          <a:xfrm>
            <a:off x="1887443" y="1971054"/>
            <a:ext cx="809745" cy="185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2"/>
              </a:lnSpc>
            </a:pPr>
            <a:r>
              <a:rPr lang="en-US" sz="1290" b="1">
                <a:solidFill>
                  <a:srgbClr val="334C6D"/>
                </a:solidFill>
                <a:latin typeface="Exo 2 Bold"/>
                <a:ea typeface="Exo 2 Bold"/>
                <a:cs typeface="Exo 2 Bold"/>
                <a:sym typeface="Exo 2 Bold"/>
              </a:rPr>
              <a:t>8:30</a:t>
            </a:r>
          </a:p>
        </p:txBody>
      </p:sp>
      <p:sp>
        <p:nvSpPr>
          <p:cNvPr id="47" name="TextBox 51">
            <a:extLst>
              <a:ext uri="{FF2B5EF4-FFF2-40B4-BE49-F238E27FC236}">
                <a16:creationId xmlns:a16="http://schemas.microsoft.com/office/drawing/2014/main" id="{8E5D0C73-ECAC-6628-0017-D1889FAF0F29}"/>
              </a:ext>
            </a:extLst>
          </p:cNvPr>
          <p:cNvSpPr txBox="1"/>
          <p:nvPr/>
        </p:nvSpPr>
        <p:spPr>
          <a:xfrm>
            <a:off x="1887443" y="2704921"/>
            <a:ext cx="809745" cy="185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2"/>
              </a:lnSpc>
            </a:pPr>
            <a:r>
              <a:rPr lang="en-US" sz="1290" b="1">
                <a:solidFill>
                  <a:srgbClr val="334C6D"/>
                </a:solidFill>
                <a:latin typeface="Exo 2 Bold"/>
                <a:ea typeface="Exo 2 Bold"/>
                <a:cs typeface="Exo 2 Bold"/>
                <a:sym typeface="Exo 2 Bold"/>
              </a:rPr>
              <a:t>9:00</a:t>
            </a:r>
          </a:p>
        </p:txBody>
      </p:sp>
      <p:sp>
        <p:nvSpPr>
          <p:cNvPr id="48" name="TextBox 52">
            <a:extLst>
              <a:ext uri="{FF2B5EF4-FFF2-40B4-BE49-F238E27FC236}">
                <a16:creationId xmlns:a16="http://schemas.microsoft.com/office/drawing/2014/main" id="{C9652C7D-8A65-30AB-D02D-00BEDD3EE878}"/>
              </a:ext>
            </a:extLst>
          </p:cNvPr>
          <p:cNvSpPr txBox="1"/>
          <p:nvPr/>
        </p:nvSpPr>
        <p:spPr>
          <a:xfrm>
            <a:off x="1887443" y="4868592"/>
            <a:ext cx="809745" cy="185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2"/>
              </a:lnSpc>
            </a:pPr>
            <a:r>
              <a:rPr lang="en-US" sz="1290" b="1">
                <a:solidFill>
                  <a:srgbClr val="334C6D"/>
                </a:solidFill>
                <a:latin typeface="Exo 2 Bold"/>
                <a:ea typeface="Exo 2 Bold"/>
                <a:cs typeface="Exo 2 Bold"/>
                <a:sym typeface="Exo 2 Bold"/>
              </a:rPr>
              <a:t>10:30</a:t>
            </a:r>
          </a:p>
        </p:txBody>
      </p:sp>
      <p:sp>
        <p:nvSpPr>
          <p:cNvPr id="49" name="TextBox 61">
            <a:extLst>
              <a:ext uri="{FF2B5EF4-FFF2-40B4-BE49-F238E27FC236}">
                <a16:creationId xmlns:a16="http://schemas.microsoft.com/office/drawing/2014/main" id="{CC9E11E0-4FA9-F05A-7512-BCF0DF7EF830}"/>
              </a:ext>
            </a:extLst>
          </p:cNvPr>
          <p:cNvSpPr txBox="1"/>
          <p:nvPr/>
        </p:nvSpPr>
        <p:spPr>
          <a:xfrm>
            <a:off x="1887443" y="3455473"/>
            <a:ext cx="809745" cy="185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2"/>
              </a:lnSpc>
            </a:pPr>
            <a:r>
              <a:rPr lang="en-US" sz="1290" b="1">
                <a:solidFill>
                  <a:srgbClr val="334C6D"/>
                </a:solidFill>
                <a:latin typeface="Exo 2 Bold"/>
                <a:ea typeface="Exo 2 Bold"/>
                <a:cs typeface="Exo 2 Bold"/>
                <a:sym typeface="Exo 2 Bold"/>
              </a:rPr>
              <a:t>9:15</a:t>
            </a:r>
          </a:p>
        </p:txBody>
      </p:sp>
      <p:sp>
        <p:nvSpPr>
          <p:cNvPr id="50" name="TextBox 62">
            <a:extLst>
              <a:ext uri="{FF2B5EF4-FFF2-40B4-BE49-F238E27FC236}">
                <a16:creationId xmlns:a16="http://schemas.microsoft.com/office/drawing/2014/main" id="{941A6B31-04A7-7570-DDD4-E4346C78471F}"/>
              </a:ext>
            </a:extLst>
          </p:cNvPr>
          <p:cNvSpPr txBox="1"/>
          <p:nvPr/>
        </p:nvSpPr>
        <p:spPr>
          <a:xfrm>
            <a:off x="1887443" y="4183265"/>
            <a:ext cx="809745" cy="185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2"/>
              </a:lnSpc>
            </a:pPr>
            <a:r>
              <a:rPr lang="en-US" sz="1290" b="1">
                <a:solidFill>
                  <a:srgbClr val="334C6D"/>
                </a:solidFill>
                <a:latin typeface="Exo 2 Bold"/>
                <a:ea typeface="Exo 2 Bold"/>
                <a:cs typeface="Exo 2 Bold"/>
                <a:sym typeface="Exo 2 Bold"/>
              </a:rPr>
              <a:t>9:45</a:t>
            </a:r>
          </a:p>
        </p:txBody>
      </p:sp>
      <p:grpSp>
        <p:nvGrpSpPr>
          <p:cNvPr id="51" name="Group 2">
            <a:extLst>
              <a:ext uri="{FF2B5EF4-FFF2-40B4-BE49-F238E27FC236}">
                <a16:creationId xmlns:a16="http://schemas.microsoft.com/office/drawing/2014/main" id="{6935E4AA-3470-B56F-49FA-EE88EE6B063D}"/>
              </a:ext>
            </a:extLst>
          </p:cNvPr>
          <p:cNvGrpSpPr/>
          <p:nvPr/>
        </p:nvGrpSpPr>
        <p:grpSpPr>
          <a:xfrm>
            <a:off x="6363081" y="3626334"/>
            <a:ext cx="5566260" cy="551850"/>
            <a:chOff x="0" y="0"/>
            <a:chExt cx="2255595" cy="223624"/>
          </a:xfrm>
        </p:grpSpPr>
        <p:sp>
          <p:nvSpPr>
            <p:cNvPr id="52" name="Freeform 3">
              <a:extLst>
                <a:ext uri="{FF2B5EF4-FFF2-40B4-BE49-F238E27FC236}">
                  <a16:creationId xmlns:a16="http://schemas.microsoft.com/office/drawing/2014/main" id="{14424E94-2473-B666-02F0-82C817E8878C}"/>
                </a:ext>
              </a:extLst>
            </p:cNvPr>
            <p:cNvSpPr/>
            <p:nvPr/>
          </p:nvSpPr>
          <p:spPr>
            <a:xfrm>
              <a:off x="0" y="0"/>
              <a:ext cx="2255595" cy="223624"/>
            </a:xfrm>
            <a:custGeom>
              <a:avLst/>
              <a:gdLst/>
              <a:ahLst/>
              <a:cxnLst/>
              <a:rect l="l" t="t" r="r" b="b"/>
              <a:pathLst>
                <a:path w="2255595" h="223624">
                  <a:moveTo>
                    <a:pt x="0" y="0"/>
                  </a:moveTo>
                  <a:lnTo>
                    <a:pt x="2255595" y="0"/>
                  </a:lnTo>
                  <a:lnTo>
                    <a:pt x="2255595" y="223624"/>
                  </a:lnTo>
                  <a:lnTo>
                    <a:pt x="0" y="223624"/>
                  </a:lnTo>
                  <a:close/>
                </a:path>
              </a:pathLst>
            </a:custGeom>
            <a:gradFill rotWithShape="1">
              <a:gsLst>
                <a:gs pos="0">
                  <a:srgbClr val="26B7EA">
                    <a:alpha val="39500"/>
                  </a:srgbClr>
                </a:gs>
                <a:gs pos="100000">
                  <a:srgbClr val="DFE2EA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sl-SI"/>
            </a:p>
          </p:txBody>
        </p:sp>
        <p:sp>
          <p:nvSpPr>
            <p:cNvPr id="53" name="TextBox 4">
              <a:extLst>
                <a:ext uri="{FF2B5EF4-FFF2-40B4-BE49-F238E27FC236}">
                  <a16:creationId xmlns:a16="http://schemas.microsoft.com/office/drawing/2014/main" id="{F5D38A87-FD93-CEDD-A16F-2CFC9CA10544}"/>
                </a:ext>
              </a:extLst>
            </p:cNvPr>
            <p:cNvSpPr txBox="1"/>
            <p:nvPr/>
          </p:nvSpPr>
          <p:spPr>
            <a:xfrm>
              <a:off x="0" y="-38100"/>
              <a:ext cx="2255595" cy="261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4" name="Group 8">
            <a:extLst>
              <a:ext uri="{FF2B5EF4-FFF2-40B4-BE49-F238E27FC236}">
                <a16:creationId xmlns:a16="http://schemas.microsoft.com/office/drawing/2014/main" id="{83F2B71D-7EFF-9541-D476-585DFFDE8AD3}"/>
              </a:ext>
            </a:extLst>
          </p:cNvPr>
          <p:cNvGrpSpPr/>
          <p:nvPr/>
        </p:nvGrpSpPr>
        <p:grpSpPr>
          <a:xfrm>
            <a:off x="6363081" y="4350250"/>
            <a:ext cx="5517138" cy="551850"/>
            <a:chOff x="0" y="0"/>
            <a:chExt cx="2235689" cy="223624"/>
          </a:xfrm>
        </p:grpSpPr>
        <p:sp>
          <p:nvSpPr>
            <p:cNvPr id="55" name="Freeform 9">
              <a:extLst>
                <a:ext uri="{FF2B5EF4-FFF2-40B4-BE49-F238E27FC236}">
                  <a16:creationId xmlns:a16="http://schemas.microsoft.com/office/drawing/2014/main" id="{4E331DD6-D502-990A-4CCB-69941AABEA62}"/>
                </a:ext>
              </a:extLst>
            </p:cNvPr>
            <p:cNvSpPr/>
            <p:nvPr/>
          </p:nvSpPr>
          <p:spPr>
            <a:xfrm>
              <a:off x="0" y="0"/>
              <a:ext cx="2235689" cy="223624"/>
            </a:xfrm>
            <a:custGeom>
              <a:avLst/>
              <a:gdLst/>
              <a:ahLst/>
              <a:cxnLst/>
              <a:rect l="l" t="t" r="r" b="b"/>
              <a:pathLst>
                <a:path w="2235689" h="223624">
                  <a:moveTo>
                    <a:pt x="0" y="0"/>
                  </a:moveTo>
                  <a:lnTo>
                    <a:pt x="2235689" y="0"/>
                  </a:lnTo>
                  <a:lnTo>
                    <a:pt x="2235689" y="223624"/>
                  </a:lnTo>
                  <a:lnTo>
                    <a:pt x="0" y="223624"/>
                  </a:lnTo>
                  <a:close/>
                </a:path>
              </a:pathLst>
            </a:custGeom>
            <a:gradFill rotWithShape="1">
              <a:gsLst>
                <a:gs pos="0">
                  <a:srgbClr val="26B7EA">
                    <a:alpha val="39500"/>
                  </a:srgbClr>
                </a:gs>
                <a:gs pos="100000">
                  <a:srgbClr val="DFE2EA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sl-SI"/>
            </a:p>
          </p:txBody>
        </p:sp>
        <p:sp>
          <p:nvSpPr>
            <p:cNvPr id="56" name="TextBox 10">
              <a:extLst>
                <a:ext uri="{FF2B5EF4-FFF2-40B4-BE49-F238E27FC236}">
                  <a16:creationId xmlns:a16="http://schemas.microsoft.com/office/drawing/2014/main" id="{5BF2186E-69B3-3571-A0E4-CD0EACDECB63}"/>
                </a:ext>
              </a:extLst>
            </p:cNvPr>
            <p:cNvSpPr txBox="1"/>
            <p:nvPr/>
          </p:nvSpPr>
          <p:spPr>
            <a:xfrm>
              <a:off x="0" y="-38100"/>
              <a:ext cx="2235689" cy="261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7" name="Group 23">
            <a:extLst>
              <a:ext uri="{FF2B5EF4-FFF2-40B4-BE49-F238E27FC236}">
                <a16:creationId xmlns:a16="http://schemas.microsoft.com/office/drawing/2014/main" id="{C2CDCA31-C09D-7A75-FE78-1D90C18354F3}"/>
              </a:ext>
            </a:extLst>
          </p:cNvPr>
          <p:cNvGrpSpPr/>
          <p:nvPr/>
        </p:nvGrpSpPr>
        <p:grpSpPr>
          <a:xfrm>
            <a:off x="6383565" y="1455202"/>
            <a:ext cx="5496654" cy="551850"/>
            <a:chOff x="0" y="0"/>
            <a:chExt cx="2227389" cy="223624"/>
          </a:xfrm>
        </p:grpSpPr>
        <p:sp>
          <p:nvSpPr>
            <p:cNvPr id="58" name="Freeform 24">
              <a:extLst>
                <a:ext uri="{FF2B5EF4-FFF2-40B4-BE49-F238E27FC236}">
                  <a16:creationId xmlns:a16="http://schemas.microsoft.com/office/drawing/2014/main" id="{5590F369-073E-4649-DA7A-35F8680C6EC1}"/>
                </a:ext>
              </a:extLst>
            </p:cNvPr>
            <p:cNvSpPr/>
            <p:nvPr/>
          </p:nvSpPr>
          <p:spPr>
            <a:xfrm>
              <a:off x="0" y="0"/>
              <a:ext cx="2227389" cy="223624"/>
            </a:xfrm>
            <a:custGeom>
              <a:avLst/>
              <a:gdLst/>
              <a:ahLst/>
              <a:cxnLst/>
              <a:rect l="l" t="t" r="r" b="b"/>
              <a:pathLst>
                <a:path w="2227389" h="223624">
                  <a:moveTo>
                    <a:pt x="0" y="0"/>
                  </a:moveTo>
                  <a:lnTo>
                    <a:pt x="2227389" y="0"/>
                  </a:lnTo>
                  <a:lnTo>
                    <a:pt x="2227389" y="223624"/>
                  </a:lnTo>
                  <a:lnTo>
                    <a:pt x="0" y="223624"/>
                  </a:lnTo>
                  <a:close/>
                </a:path>
              </a:pathLst>
            </a:custGeom>
            <a:gradFill rotWithShape="1">
              <a:gsLst>
                <a:gs pos="0">
                  <a:srgbClr val="002C66">
                    <a:alpha val="26500"/>
                  </a:srgbClr>
                </a:gs>
                <a:gs pos="100000">
                  <a:srgbClr val="DFE2EA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sl-SI"/>
            </a:p>
          </p:txBody>
        </p:sp>
        <p:sp>
          <p:nvSpPr>
            <p:cNvPr id="59" name="TextBox 25">
              <a:extLst>
                <a:ext uri="{FF2B5EF4-FFF2-40B4-BE49-F238E27FC236}">
                  <a16:creationId xmlns:a16="http://schemas.microsoft.com/office/drawing/2014/main" id="{62AFC5A1-7140-18EA-CBA5-95178D31DE9D}"/>
                </a:ext>
              </a:extLst>
            </p:cNvPr>
            <p:cNvSpPr txBox="1"/>
            <p:nvPr/>
          </p:nvSpPr>
          <p:spPr>
            <a:xfrm>
              <a:off x="0" y="-38100"/>
              <a:ext cx="2227389" cy="261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0" name="Group 29">
            <a:extLst>
              <a:ext uri="{FF2B5EF4-FFF2-40B4-BE49-F238E27FC236}">
                <a16:creationId xmlns:a16="http://schemas.microsoft.com/office/drawing/2014/main" id="{B279D474-0FE2-EAE0-FDFC-3FD92D7CA9B0}"/>
              </a:ext>
            </a:extLst>
          </p:cNvPr>
          <p:cNvGrpSpPr/>
          <p:nvPr/>
        </p:nvGrpSpPr>
        <p:grpSpPr>
          <a:xfrm>
            <a:off x="6383565" y="2903034"/>
            <a:ext cx="5496654" cy="551850"/>
            <a:chOff x="0" y="0"/>
            <a:chExt cx="2227389" cy="223624"/>
          </a:xfrm>
        </p:grpSpPr>
        <p:sp>
          <p:nvSpPr>
            <p:cNvPr id="61" name="Freeform 30">
              <a:extLst>
                <a:ext uri="{FF2B5EF4-FFF2-40B4-BE49-F238E27FC236}">
                  <a16:creationId xmlns:a16="http://schemas.microsoft.com/office/drawing/2014/main" id="{264807FD-59B7-F1B6-E0BF-155977BF6390}"/>
                </a:ext>
              </a:extLst>
            </p:cNvPr>
            <p:cNvSpPr/>
            <p:nvPr/>
          </p:nvSpPr>
          <p:spPr>
            <a:xfrm>
              <a:off x="0" y="0"/>
              <a:ext cx="2227389" cy="223624"/>
            </a:xfrm>
            <a:custGeom>
              <a:avLst/>
              <a:gdLst/>
              <a:ahLst/>
              <a:cxnLst/>
              <a:rect l="l" t="t" r="r" b="b"/>
              <a:pathLst>
                <a:path w="2227389" h="223624">
                  <a:moveTo>
                    <a:pt x="0" y="0"/>
                  </a:moveTo>
                  <a:lnTo>
                    <a:pt x="2227389" y="0"/>
                  </a:lnTo>
                  <a:lnTo>
                    <a:pt x="2227389" y="223624"/>
                  </a:lnTo>
                  <a:lnTo>
                    <a:pt x="0" y="223624"/>
                  </a:lnTo>
                  <a:close/>
                </a:path>
              </a:pathLst>
            </a:custGeom>
            <a:gradFill rotWithShape="1">
              <a:gsLst>
                <a:gs pos="0">
                  <a:srgbClr val="002C66">
                    <a:alpha val="26500"/>
                  </a:srgbClr>
                </a:gs>
                <a:gs pos="100000">
                  <a:srgbClr val="DFE2EA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sl-SI"/>
            </a:p>
          </p:txBody>
        </p:sp>
        <p:sp>
          <p:nvSpPr>
            <p:cNvPr id="62" name="TextBox 31">
              <a:extLst>
                <a:ext uri="{FF2B5EF4-FFF2-40B4-BE49-F238E27FC236}">
                  <a16:creationId xmlns:a16="http://schemas.microsoft.com/office/drawing/2014/main" id="{A67C35ED-21CA-6D41-9C23-C9483377A0F6}"/>
                </a:ext>
              </a:extLst>
            </p:cNvPr>
            <p:cNvSpPr txBox="1"/>
            <p:nvPr/>
          </p:nvSpPr>
          <p:spPr>
            <a:xfrm>
              <a:off x="0" y="-38100"/>
              <a:ext cx="2227389" cy="261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3" name="Group 32">
            <a:extLst>
              <a:ext uri="{FF2B5EF4-FFF2-40B4-BE49-F238E27FC236}">
                <a16:creationId xmlns:a16="http://schemas.microsoft.com/office/drawing/2014/main" id="{D3FBFD49-1499-9C78-D3C6-8E12FA277F68}"/>
              </a:ext>
            </a:extLst>
          </p:cNvPr>
          <p:cNvGrpSpPr/>
          <p:nvPr/>
        </p:nvGrpSpPr>
        <p:grpSpPr>
          <a:xfrm>
            <a:off x="6383565" y="2179118"/>
            <a:ext cx="5496654" cy="551850"/>
            <a:chOff x="0" y="0"/>
            <a:chExt cx="2227389" cy="223624"/>
          </a:xfrm>
        </p:grpSpPr>
        <p:sp>
          <p:nvSpPr>
            <p:cNvPr id="64" name="Freeform 33">
              <a:extLst>
                <a:ext uri="{FF2B5EF4-FFF2-40B4-BE49-F238E27FC236}">
                  <a16:creationId xmlns:a16="http://schemas.microsoft.com/office/drawing/2014/main" id="{812F4002-54A6-2816-1C79-9D41AF9FD9DC}"/>
                </a:ext>
              </a:extLst>
            </p:cNvPr>
            <p:cNvSpPr/>
            <p:nvPr/>
          </p:nvSpPr>
          <p:spPr>
            <a:xfrm>
              <a:off x="0" y="0"/>
              <a:ext cx="2227389" cy="223624"/>
            </a:xfrm>
            <a:custGeom>
              <a:avLst/>
              <a:gdLst/>
              <a:ahLst/>
              <a:cxnLst/>
              <a:rect l="l" t="t" r="r" b="b"/>
              <a:pathLst>
                <a:path w="2227389" h="223624">
                  <a:moveTo>
                    <a:pt x="0" y="0"/>
                  </a:moveTo>
                  <a:lnTo>
                    <a:pt x="2227389" y="0"/>
                  </a:lnTo>
                  <a:lnTo>
                    <a:pt x="2227389" y="223624"/>
                  </a:lnTo>
                  <a:lnTo>
                    <a:pt x="0" y="223624"/>
                  </a:lnTo>
                  <a:close/>
                </a:path>
              </a:pathLst>
            </a:custGeom>
            <a:gradFill rotWithShape="1">
              <a:gsLst>
                <a:gs pos="0">
                  <a:srgbClr val="002C66">
                    <a:alpha val="26500"/>
                  </a:srgbClr>
                </a:gs>
                <a:gs pos="100000">
                  <a:srgbClr val="DFE2EA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sl-SI"/>
            </a:p>
          </p:txBody>
        </p:sp>
        <p:sp>
          <p:nvSpPr>
            <p:cNvPr id="65" name="TextBox 34">
              <a:extLst>
                <a:ext uri="{FF2B5EF4-FFF2-40B4-BE49-F238E27FC236}">
                  <a16:creationId xmlns:a16="http://schemas.microsoft.com/office/drawing/2014/main" id="{870EE054-5E65-298E-B2D8-ABA73DD50EBC}"/>
                </a:ext>
              </a:extLst>
            </p:cNvPr>
            <p:cNvSpPr txBox="1"/>
            <p:nvPr/>
          </p:nvSpPr>
          <p:spPr>
            <a:xfrm>
              <a:off x="0" y="-38100"/>
              <a:ext cx="2227389" cy="261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6" name="TextBox 44">
            <a:extLst>
              <a:ext uri="{FF2B5EF4-FFF2-40B4-BE49-F238E27FC236}">
                <a16:creationId xmlns:a16="http://schemas.microsoft.com/office/drawing/2014/main" id="{C31AD4C3-D163-DC0F-C162-A18AD583F589}"/>
              </a:ext>
            </a:extLst>
          </p:cNvPr>
          <p:cNvSpPr txBox="1"/>
          <p:nvPr/>
        </p:nvSpPr>
        <p:spPr>
          <a:xfrm>
            <a:off x="7721333" y="1553019"/>
            <a:ext cx="3071196" cy="365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2"/>
              </a:lnSpc>
            </a:pPr>
            <a:r>
              <a:rPr lang="en-US" sz="1290" b="1">
                <a:solidFill>
                  <a:srgbClr val="334C6D"/>
                </a:solidFill>
                <a:latin typeface="Exo 2 Ultra-Bold"/>
                <a:ea typeface="Exo 2 Ultra-Bold"/>
                <a:cs typeface="Exo 2 Ultra-Bold"/>
                <a:sym typeface="Exo 2 Ultra-Bold"/>
              </a:rPr>
              <a:t>OBVEZNI E-RAČUNI IN FISKALIZACIJA ZA HRVAŠKO</a:t>
            </a:r>
          </a:p>
        </p:txBody>
      </p:sp>
      <p:sp>
        <p:nvSpPr>
          <p:cNvPr id="67" name="TextBox 45">
            <a:extLst>
              <a:ext uri="{FF2B5EF4-FFF2-40B4-BE49-F238E27FC236}">
                <a16:creationId xmlns:a16="http://schemas.microsoft.com/office/drawing/2014/main" id="{37804585-3E72-FF22-3633-5CB1EDC1C852}"/>
              </a:ext>
            </a:extLst>
          </p:cNvPr>
          <p:cNvSpPr txBox="1"/>
          <p:nvPr/>
        </p:nvSpPr>
        <p:spPr>
          <a:xfrm>
            <a:off x="7721333" y="2359477"/>
            <a:ext cx="2926574" cy="186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2"/>
              </a:lnSpc>
            </a:pPr>
            <a:r>
              <a:rPr lang="en-US" sz="1290" b="1">
                <a:solidFill>
                  <a:srgbClr val="334C6D"/>
                </a:solidFill>
                <a:latin typeface="Exo 2 Ultra-Bold"/>
                <a:ea typeface="Exo 2 Ultra-Bold"/>
                <a:cs typeface="Exo 2 Ultra-Bold"/>
                <a:sym typeface="Exo 2 Ultra-Bold"/>
              </a:rPr>
              <a:t>ZAKON O E-RAČUNIH V SLOVENIJI</a:t>
            </a:r>
          </a:p>
        </p:txBody>
      </p:sp>
      <p:sp>
        <p:nvSpPr>
          <p:cNvPr id="68" name="TextBox 46">
            <a:extLst>
              <a:ext uri="{FF2B5EF4-FFF2-40B4-BE49-F238E27FC236}">
                <a16:creationId xmlns:a16="http://schemas.microsoft.com/office/drawing/2014/main" id="{D21A685E-ADF3-3C4C-868E-35535124A452}"/>
              </a:ext>
            </a:extLst>
          </p:cNvPr>
          <p:cNvSpPr txBox="1"/>
          <p:nvPr/>
        </p:nvSpPr>
        <p:spPr>
          <a:xfrm>
            <a:off x="7735545" y="3090622"/>
            <a:ext cx="2023446" cy="186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2"/>
              </a:lnSpc>
            </a:pPr>
            <a:r>
              <a:rPr lang="en-US" sz="1290" b="1">
                <a:solidFill>
                  <a:srgbClr val="334C6D"/>
                </a:solidFill>
                <a:latin typeface="Exo 2 Ultra-Bold"/>
                <a:ea typeface="Exo 2 Ultra-Bold"/>
                <a:cs typeface="Exo 2 Ultra-Bold"/>
                <a:sym typeface="Exo 2 Ultra-Bold"/>
              </a:rPr>
              <a:t>ODPRTA VPRAŠANJA</a:t>
            </a:r>
          </a:p>
        </p:txBody>
      </p:sp>
      <p:sp>
        <p:nvSpPr>
          <p:cNvPr id="69" name="TextBox 53">
            <a:extLst>
              <a:ext uri="{FF2B5EF4-FFF2-40B4-BE49-F238E27FC236}">
                <a16:creationId xmlns:a16="http://schemas.microsoft.com/office/drawing/2014/main" id="{564FC919-8311-8DD7-8CB2-8BC5EA807FCD}"/>
              </a:ext>
            </a:extLst>
          </p:cNvPr>
          <p:cNvSpPr txBox="1"/>
          <p:nvPr/>
        </p:nvSpPr>
        <p:spPr>
          <a:xfrm>
            <a:off x="6593459" y="1643149"/>
            <a:ext cx="809745" cy="186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432"/>
              </a:lnSpc>
            </a:pPr>
            <a:r>
              <a:rPr lang="en-US" sz="1290" b="1">
                <a:solidFill>
                  <a:srgbClr val="334C6D"/>
                </a:solidFill>
                <a:latin typeface="Exo 2 Bold"/>
                <a:ea typeface="Exo 2 Bold"/>
                <a:cs typeface="Exo 2 Bold"/>
                <a:sym typeface="Exo 2 Bold"/>
              </a:rPr>
              <a:t>11:00</a:t>
            </a:r>
          </a:p>
        </p:txBody>
      </p:sp>
      <p:sp>
        <p:nvSpPr>
          <p:cNvPr id="70" name="TextBox 54">
            <a:extLst>
              <a:ext uri="{FF2B5EF4-FFF2-40B4-BE49-F238E27FC236}">
                <a16:creationId xmlns:a16="http://schemas.microsoft.com/office/drawing/2014/main" id="{A423AE45-F1F7-65A2-F65B-D1DE076D8151}"/>
              </a:ext>
            </a:extLst>
          </p:cNvPr>
          <p:cNvSpPr txBox="1"/>
          <p:nvPr/>
        </p:nvSpPr>
        <p:spPr>
          <a:xfrm>
            <a:off x="7731448" y="3807277"/>
            <a:ext cx="3071196" cy="185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2"/>
              </a:lnSpc>
            </a:pPr>
            <a:r>
              <a:rPr lang="en-US" sz="1290" b="1">
                <a:solidFill>
                  <a:srgbClr val="334C6D"/>
                </a:solidFill>
                <a:latin typeface="Exo 2 Ultra-Bold"/>
                <a:ea typeface="Exo 2 Ultra-Bold"/>
                <a:cs typeface="Exo 2 Ultra-Bold"/>
                <a:sym typeface="Exo 2 Ultra-Bold"/>
              </a:rPr>
              <a:t>ZAKLJUČEK IN POVZETEK</a:t>
            </a:r>
          </a:p>
        </p:txBody>
      </p:sp>
      <p:sp>
        <p:nvSpPr>
          <p:cNvPr id="71" name="TextBox 55">
            <a:extLst>
              <a:ext uri="{FF2B5EF4-FFF2-40B4-BE49-F238E27FC236}">
                <a16:creationId xmlns:a16="http://schemas.microsoft.com/office/drawing/2014/main" id="{21666E96-FB3C-CABD-4F14-904EC7ED530C}"/>
              </a:ext>
            </a:extLst>
          </p:cNvPr>
          <p:cNvSpPr txBox="1"/>
          <p:nvPr/>
        </p:nvSpPr>
        <p:spPr>
          <a:xfrm>
            <a:off x="6593459" y="3807277"/>
            <a:ext cx="809745" cy="186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432"/>
              </a:lnSpc>
            </a:pPr>
            <a:r>
              <a:rPr lang="en-US" sz="1290" b="1">
                <a:solidFill>
                  <a:srgbClr val="334C6D"/>
                </a:solidFill>
                <a:latin typeface="Exo 2 Bold"/>
                <a:ea typeface="Exo 2 Bold"/>
                <a:cs typeface="Exo 2 Bold"/>
                <a:sym typeface="Exo 2 Bold"/>
              </a:rPr>
              <a:t>12:30</a:t>
            </a:r>
          </a:p>
        </p:txBody>
      </p:sp>
      <p:sp>
        <p:nvSpPr>
          <p:cNvPr id="72" name="TextBox 56">
            <a:extLst>
              <a:ext uri="{FF2B5EF4-FFF2-40B4-BE49-F238E27FC236}">
                <a16:creationId xmlns:a16="http://schemas.microsoft.com/office/drawing/2014/main" id="{038C33B2-869A-95E7-C495-1C188F44206F}"/>
              </a:ext>
            </a:extLst>
          </p:cNvPr>
          <p:cNvSpPr txBox="1"/>
          <p:nvPr/>
        </p:nvSpPr>
        <p:spPr>
          <a:xfrm>
            <a:off x="7735545" y="4549659"/>
            <a:ext cx="3071196" cy="185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2"/>
              </a:lnSpc>
            </a:pPr>
            <a:r>
              <a:rPr lang="en-US" sz="1290" b="1">
                <a:solidFill>
                  <a:srgbClr val="334C6D"/>
                </a:solidFill>
                <a:latin typeface="Exo 2 Ultra-Bold"/>
                <a:ea typeface="Exo 2 Ultra-Bold"/>
                <a:cs typeface="Exo 2 Ultra-Bold"/>
                <a:sym typeface="Exo 2 Ultra-Bold"/>
              </a:rPr>
              <a:t>KOSILO/NEFORMALNO DRUŽENJE</a:t>
            </a:r>
          </a:p>
        </p:txBody>
      </p:sp>
      <p:sp>
        <p:nvSpPr>
          <p:cNvPr id="73" name="TextBox 57">
            <a:extLst>
              <a:ext uri="{FF2B5EF4-FFF2-40B4-BE49-F238E27FC236}">
                <a16:creationId xmlns:a16="http://schemas.microsoft.com/office/drawing/2014/main" id="{205CA5EA-E8C3-756E-2204-25E633927EEA}"/>
              </a:ext>
            </a:extLst>
          </p:cNvPr>
          <p:cNvSpPr txBox="1"/>
          <p:nvPr/>
        </p:nvSpPr>
        <p:spPr>
          <a:xfrm>
            <a:off x="6593459" y="4537838"/>
            <a:ext cx="809745" cy="186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432"/>
              </a:lnSpc>
            </a:pPr>
            <a:r>
              <a:rPr lang="en-US" sz="1290" b="1">
                <a:solidFill>
                  <a:srgbClr val="334C6D"/>
                </a:solidFill>
                <a:latin typeface="Exo 2 Bold"/>
                <a:ea typeface="Exo 2 Bold"/>
                <a:cs typeface="Exo 2 Bold"/>
                <a:sym typeface="Exo 2 Bold"/>
              </a:rPr>
              <a:t>13:15</a:t>
            </a:r>
          </a:p>
        </p:txBody>
      </p:sp>
      <p:sp>
        <p:nvSpPr>
          <p:cNvPr id="74" name="TextBox 58">
            <a:extLst>
              <a:ext uri="{FF2B5EF4-FFF2-40B4-BE49-F238E27FC236}">
                <a16:creationId xmlns:a16="http://schemas.microsoft.com/office/drawing/2014/main" id="{2A622656-F748-5508-D772-5ADD4E08CAD4}"/>
              </a:ext>
            </a:extLst>
          </p:cNvPr>
          <p:cNvSpPr txBox="1"/>
          <p:nvPr/>
        </p:nvSpPr>
        <p:spPr>
          <a:xfrm>
            <a:off x="7713140" y="5235746"/>
            <a:ext cx="3071196" cy="186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2"/>
              </a:lnSpc>
            </a:pPr>
            <a:r>
              <a:rPr lang="en-US" sz="1290" b="1">
                <a:solidFill>
                  <a:srgbClr val="334C6D"/>
                </a:solidFill>
                <a:latin typeface="Exo 2 Ultra-Bold"/>
                <a:ea typeface="Exo 2 Ultra-Bold"/>
                <a:cs typeface="Exo 2 Ultra-Bold"/>
                <a:sym typeface="Exo 2 Ultra-Bold"/>
              </a:rPr>
              <a:t>PREDSTAVITEV GOLFA (za prijavljene)</a:t>
            </a:r>
          </a:p>
        </p:txBody>
      </p:sp>
      <p:sp>
        <p:nvSpPr>
          <p:cNvPr id="75" name="TextBox 59">
            <a:extLst>
              <a:ext uri="{FF2B5EF4-FFF2-40B4-BE49-F238E27FC236}">
                <a16:creationId xmlns:a16="http://schemas.microsoft.com/office/drawing/2014/main" id="{BB2E7923-9F13-2459-FD40-F5906B22E129}"/>
              </a:ext>
            </a:extLst>
          </p:cNvPr>
          <p:cNvSpPr txBox="1"/>
          <p:nvPr/>
        </p:nvSpPr>
        <p:spPr>
          <a:xfrm>
            <a:off x="6593459" y="5235746"/>
            <a:ext cx="809745" cy="186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432"/>
              </a:lnSpc>
            </a:pPr>
            <a:r>
              <a:rPr lang="en-US" sz="1290" b="1">
                <a:solidFill>
                  <a:srgbClr val="334C6D"/>
                </a:solidFill>
                <a:latin typeface="Exo 2 Bold"/>
                <a:ea typeface="Exo 2 Bold"/>
                <a:cs typeface="Exo 2 Bold"/>
                <a:sym typeface="Exo 2 Bold"/>
              </a:rPr>
              <a:t>14:30</a:t>
            </a:r>
          </a:p>
        </p:txBody>
      </p:sp>
      <p:sp>
        <p:nvSpPr>
          <p:cNvPr id="76" name="TextBox 63">
            <a:extLst>
              <a:ext uri="{FF2B5EF4-FFF2-40B4-BE49-F238E27FC236}">
                <a16:creationId xmlns:a16="http://schemas.microsoft.com/office/drawing/2014/main" id="{CFB2B687-2C19-2E98-D6CA-1C269D5B0F75}"/>
              </a:ext>
            </a:extLst>
          </p:cNvPr>
          <p:cNvSpPr txBox="1"/>
          <p:nvPr/>
        </p:nvSpPr>
        <p:spPr>
          <a:xfrm>
            <a:off x="6593459" y="2378527"/>
            <a:ext cx="809745" cy="186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432"/>
              </a:lnSpc>
            </a:pPr>
            <a:r>
              <a:rPr lang="en-US" sz="1290" b="1">
                <a:solidFill>
                  <a:srgbClr val="334C6D"/>
                </a:solidFill>
                <a:latin typeface="Exo 2 Bold"/>
                <a:ea typeface="Exo 2 Bold"/>
                <a:cs typeface="Exo 2 Bold"/>
                <a:sym typeface="Exo 2 Bold"/>
              </a:rPr>
              <a:t>11:30</a:t>
            </a:r>
          </a:p>
        </p:txBody>
      </p:sp>
      <p:sp>
        <p:nvSpPr>
          <p:cNvPr id="77" name="TextBox 64">
            <a:extLst>
              <a:ext uri="{FF2B5EF4-FFF2-40B4-BE49-F238E27FC236}">
                <a16:creationId xmlns:a16="http://schemas.microsoft.com/office/drawing/2014/main" id="{0E981B67-36F2-5044-0364-23D7AD8DB620}"/>
              </a:ext>
            </a:extLst>
          </p:cNvPr>
          <p:cNvSpPr txBox="1"/>
          <p:nvPr/>
        </p:nvSpPr>
        <p:spPr>
          <a:xfrm>
            <a:off x="6593459" y="3083393"/>
            <a:ext cx="809745" cy="186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432"/>
              </a:lnSpc>
            </a:pPr>
            <a:r>
              <a:rPr lang="en-US" sz="1290" b="1">
                <a:solidFill>
                  <a:srgbClr val="334C6D"/>
                </a:solidFill>
                <a:latin typeface="Exo 2 Bold"/>
                <a:ea typeface="Exo 2 Bold"/>
                <a:cs typeface="Exo 2 Bold"/>
                <a:sym typeface="Exo 2 Bold"/>
              </a:rPr>
              <a:t>11:50</a:t>
            </a:r>
          </a:p>
        </p:txBody>
      </p:sp>
      <p:grpSp>
        <p:nvGrpSpPr>
          <p:cNvPr id="78" name="Group 5">
            <a:extLst>
              <a:ext uri="{FF2B5EF4-FFF2-40B4-BE49-F238E27FC236}">
                <a16:creationId xmlns:a16="http://schemas.microsoft.com/office/drawing/2014/main" id="{5BDA90DF-E9B1-3B8A-AA89-1B3878B76F8B}"/>
              </a:ext>
            </a:extLst>
          </p:cNvPr>
          <p:cNvGrpSpPr/>
          <p:nvPr/>
        </p:nvGrpSpPr>
        <p:grpSpPr>
          <a:xfrm>
            <a:off x="6363081" y="5089688"/>
            <a:ext cx="5508944" cy="551850"/>
            <a:chOff x="0" y="0"/>
            <a:chExt cx="2232369" cy="223624"/>
          </a:xfrm>
        </p:grpSpPr>
        <p:sp>
          <p:nvSpPr>
            <p:cNvPr id="79" name="Freeform 6">
              <a:extLst>
                <a:ext uri="{FF2B5EF4-FFF2-40B4-BE49-F238E27FC236}">
                  <a16:creationId xmlns:a16="http://schemas.microsoft.com/office/drawing/2014/main" id="{EF3CE7D1-6ACF-80DF-406A-73DF531E6353}"/>
                </a:ext>
              </a:extLst>
            </p:cNvPr>
            <p:cNvSpPr/>
            <p:nvPr/>
          </p:nvSpPr>
          <p:spPr>
            <a:xfrm>
              <a:off x="0" y="0"/>
              <a:ext cx="2232369" cy="223624"/>
            </a:xfrm>
            <a:custGeom>
              <a:avLst/>
              <a:gdLst/>
              <a:ahLst/>
              <a:cxnLst/>
              <a:rect l="l" t="t" r="r" b="b"/>
              <a:pathLst>
                <a:path w="2232369" h="223624">
                  <a:moveTo>
                    <a:pt x="0" y="0"/>
                  </a:moveTo>
                  <a:lnTo>
                    <a:pt x="2232369" y="0"/>
                  </a:lnTo>
                  <a:lnTo>
                    <a:pt x="2232369" y="223624"/>
                  </a:lnTo>
                  <a:lnTo>
                    <a:pt x="0" y="223624"/>
                  </a:lnTo>
                  <a:close/>
                </a:path>
              </a:pathLst>
            </a:custGeom>
            <a:gradFill rotWithShape="1">
              <a:gsLst>
                <a:gs pos="0">
                  <a:srgbClr val="26B7EA">
                    <a:alpha val="39500"/>
                  </a:srgbClr>
                </a:gs>
                <a:gs pos="100000">
                  <a:srgbClr val="DFE2EA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sl-SI"/>
            </a:p>
          </p:txBody>
        </p:sp>
        <p:sp>
          <p:nvSpPr>
            <p:cNvPr id="80" name="TextBox 7">
              <a:extLst>
                <a:ext uri="{FF2B5EF4-FFF2-40B4-BE49-F238E27FC236}">
                  <a16:creationId xmlns:a16="http://schemas.microsoft.com/office/drawing/2014/main" id="{48FD1271-04A5-E247-163F-4E008F5DE0BC}"/>
                </a:ext>
              </a:extLst>
            </p:cNvPr>
            <p:cNvSpPr txBox="1"/>
            <p:nvPr/>
          </p:nvSpPr>
          <p:spPr>
            <a:xfrm>
              <a:off x="0" y="-38100"/>
              <a:ext cx="2232369" cy="261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25664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08B3D-5C55-651C-BA6E-B37013B3F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6008BC01-C83D-37F6-8F4F-26E1B8A70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3515" y="0"/>
            <a:ext cx="11722769" cy="1449778"/>
          </a:xfrm>
        </p:spPr>
        <p:txBody>
          <a:bodyPr/>
          <a:lstStyle/>
          <a:p>
            <a:pPr lvl="0" fontAlgn="ctr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</a:pPr>
            <a:br>
              <a:rPr lang="sl-SI" sz="1600">
                <a:solidFill>
                  <a:srgbClr val="212C39"/>
                </a:solidFill>
                <a:latin typeface="Source Sans Pro"/>
                <a:ea typeface="Source Sans Pro"/>
              </a:rPr>
            </a:br>
            <a:br>
              <a:rPr lang="sl-SI" sz="2400">
                <a:latin typeface="+mn-lt"/>
                <a:ea typeface="+mn-ea"/>
                <a:cs typeface="Segoe UI"/>
              </a:rPr>
            </a:br>
            <a:br>
              <a:rPr lang="sl-SI" sz="2400">
                <a:latin typeface="+mn-lt"/>
                <a:ea typeface="+mn-ea"/>
                <a:cs typeface="Segoe UI"/>
              </a:rPr>
            </a:br>
            <a:br>
              <a:rPr lang="sl-SI" sz="2400">
                <a:latin typeface="+mn-lt"/>
                <a:ea typeface="+mn-ea"/>
                <a:cs typeface="Segoe UI"/>
              </a:rPr>
            </a:br>
            <a:br>
              <a:rPr lang="sl-SI" sz="2400">
                <a:latin typeface="+mn-lt"/>
                <a:ea typeface="+mn-ea"/>
                <a:cs typeface="Segoe UI"/>
              </a:rPr>
            </a:br>
            <a:br>
              <a:rPr lang="sl-SI" sz="2400">
                <a:latin typeface="+mn-lt"/>
                <a:ea typeface="+mn-ea"/>
                <a:cs typeface="Segoe UI"/>
              </a:rPr>
            </a:br>
            <a:br>
              <a:rPr lang="sl-SI" sz="1600">
                <a:solidFill>
                  <a:srgbClr val="212C39"/>
                </a:solidFill>
                <a:latin typeface="Source Sans Pro"/>
                <a:ea typeface="Source Sans Pro"/>
              </a:rPr>
            </a:br>
            <a:endParaRPr lang="LID4096" sz="1600">
              <a:solidFill>
                <a:srgbClr val="212C39"/>
              </a:solidFill>
              <a:latin typeface="Source Sans Pro"/>
              <a:ea typeface="Source Sans Pro"/>
            </a:endParaRP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FAA1AA33-69E1-8C32-49CD-3410F35059BE}"/>
              </a:ext>
            </a:extLst>
          </p:cNvPr>
          <p:cNvSpPr txBox="1"/>
          <p:nvPr/>
        </p:nvSpPr>
        <p:spPr>
          <a:xfrm>
            <a:off x="1323472" y="541261"/>
            <a:ext cx="9103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Predstavitev dela bizBox ekipe </a:t>
            </a:r>
            <a:endParaRPr lang="LID4096" sz="4000" b="1"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21" name="PoljeZBesedilom 20">
            <a:extLst>
              <a:ext uri="{FF2B5EF4-FFF2-40B4-BE49-F238E27FC236}">
                <a16:creationId xmlns:a16="http://schemas.microsoft.com/office/drawing/2014/main" id="{FBD9350A-817A-6937-F1E2-689279EAC1F3}"/>
              </a:ext>
            </a:extLst>
          </p:cNvPr>
          <p:cNvSpPr txBox="1"/>
          <p:nvPr/>
        </p:nvSpPr>
        <p:spPr>
          <a:xfrm>
            <a:off x="8911389" y="4669741"/>
            <a:ext cx="1241234" cy="861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LID4096" sz="2000"/>
          </a:p>
        </p:txBody>
      </p:sp>
      <p:sp>
        <p:nvSpPr>
          <p:cNvPr id="22" name="PoljeZBesedilom 21">
            <a:extLst>
              <a:ext uri="{FF2B5EF4-FFF2-40B4-BE49-F238E27FC236}">
                <a16:creationId xmlns:a16="http://schemas.microsoft.com/office/drawing/2014/main" id="{1D69C68D-E344-31C7-C833-2BC7E6287379}"/>
              </a:ext>
            </a:extLst>
          </p:cNvPr>
          <p:cNvSpPr txBox="1"/>
          <p:nvPr/>
        </p:nvSpPr>
        <p:spPr>
          <a:xfrm>
            <a:off x="2245895" y="5807242"/>
            <a:ext cx="6777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Za bizBox </a:t>
            </a:r>
            <a:r>
              <a:rPr lang="en-US" sz="2000" b="1" err="1"/>
              <a:t>stoji</a:t>
            </a:r>
            <a:r>
              <a:rPr lang="en-US" sz="2000" b="1"/>
              <a:t> </a:t>
            </a:r>
            <a:r>
              <a:rPr lang="en-US" sz="2000" b="1" err="1"/>
              <a:t>še</a:t>
            </a:r>
            <a:r>
              <a:rPr lang="en-US" sz="2000" b="1"/>
              <a:t> </a:t>
            </a:r>
            <a:r>
              <a:rPr lang="en-US" sz="2000" b="1" err="1"/>
              <a:t>širša</a:t>
            </a:r>
            <a:r>
              <a:rPr lang="en-US" sz="2000" b="1"/>
              <a:t> </a:t>
            </a:r>
            <a:r>
              <a:rPr lang="en-US" sz="2000" b="1" err="1"/>
              <a:t>ekipa</a:t>
            </a:r>
            <a:r>
              <a:rPr lang="en-US" sz="2000" b="1"/>
              <a:t>, ki </a:t>
            </a:r>
            <a:r>
              <a:rPr lang="en-US" sz="2000" b="1" err="1"/>
              <a:t>skrbi</a:t>
            </a:r>
            <a:r>
              <a:rPr lang="en-US" sz="2000" b="1"/>
              <a:t>, da </a:t>
            </a:r>
            <a:r>
              <a:rPr lang="en-US" sz="2000" b="1" err="1"/>
              <a:t>vse</a:t>
            </a:r>
            <a:r>
              <a:rPr lang="en-US" sz="2000" b="1"/>
              <a:t> </a:t>
            </a:r>
            <a:r>
              <a:rPr lang="en-US" sz="2000" b="1" err="1"/>
              <a:t>deluje</a:t>
            </a:r>
            <a:r>
              <a:rPr lang="en-US" sz="2000" b="1"/>
              <a:t>.</a:t>
            </a:r>
            <a:endParaRPr lang="LID4096" sz="2000" b="1"/>
          </a:p>
        </p:txBody>
      </p:sp>
      <p:sp>
        <p:nvSpPr>
          <p:cNvPr id="23" name="TextBox 4">
            <a:extLst>
              <a:ext uri="{FF2B5EF4-FFF2-40B4-BE49-F238E27FC236}">
                <a16:creationId xmlns:a16="http://schemas.microsoft.com/office/drawing/2014/main" id="{5B4CB848-4C77-09A4-705D-2880A901DD1F}"/>
              </a:ext>
            </a:extLst>
          </p:cNvPr>
          <p:cNvSpPr txBox="1"/>
          <p:nvPr/>
        </p:nvSpPr>
        <p:spPr>
          <a:xfrm>
            <a:off x="1082841" y="2151729"/>
            <a:ext cx="266996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lang="en-US"/>
          </a:p>
          <a:p>
            <a:pPr>
              <a:defRPr sz="2000" b="1">
                <a:solidFill>
                  <a:srgbClr val="0066CC"/>
                </a:solidFill>
              </a:defRPr>
            </a:pPr>
            <a:r>
              <a:rPr lang="en-US"/>
              <a:t>An</a:t>
            </a:r>
            <a:r>
              <a:rPr lang="sl-SI"/>
              <a:t>ja Adlešič</a:t>
            </a:r>
            <a:endParaRPr lang="en-US"/>
          </a:p>
          <a:p>
            <a:pPr>
              <a:defRPr sz="1400" i="1">
                <a:solidFill>
                  <a:srgbClr val="646464"/>
                </a:solidFill>
              </a:defRPr>
            </a:pPr>
            <a:r>
              <a:rPr sz="1600" b="1"/>
              <a:t>Prodaja </a:t>
            </a:r>
            <a:r>
              <a:rPr sz="1600" b="1" err="1"/>
              <a:t>velikim</a:t>
            </a:r>
            <a:r>
              <a:rPr sz="1600" b="1"/>
              <a:t> </a:t>
            </a:r>
            <a:r>
              <a:rPr sz="1600" b="1" err="1"/>
              <a:t>strankam</a:t>
            </a:r>
            <a:endParaRPr sz="1600" b="1"/>
          </a:p>
        </p:txBody>
      </p:sp>
      <p:sp>
        <p:nvSpPr>
          <p:cNvPr id="24" name="TextBox 5">
            <a:extLst>
              <a:ext uri="{FF2B5EF4-FFF2-40B4-BE49-F238E27FC236}">
                <a16:creationId xmlns:a16="http://schemas.microsoft.com/office/drawing/2014/main" id="{9DDCFCAA-8E9B-F2DC-7D6F-A7611A18E7FA}"/>
              </a:ext>
            </a:extLst>
          </p:cNvPr>
          <p:cNvSpPr txBox="1"/>
          <p:nvPr/>
        </p:nvSpPr>
        <p:spPr>
          <a:xfrm>
            <a:off x="4283814" y="2163686"/>
            <a:ext cx="1713867" cy="67710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2000" b="1">
                <a:solidFill>
                  <a:srgbClr val="0066CC"/>
                </a:solidFill>
              </a:defRPr>
            </a:pPr>
            <a:r>
              <a:rPr sz="2000"/>
              <a:t>Jure Fortuna</a:t>
            </a: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95F94769-E6AC-201E-6C2C-18ECF1309F91}"/>
              </a:ext>
            </a:extLst>
          </p:cNvPr>
          <p:cNvSpPr txBox="1"/>
          <p:nvPr/>
        </p:nvSpPr>
        <p:spPr>
          <a:xfrm>
            <a:off x="4267486" y="2459506"/>
            <a:ext cx="1828514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/>
          </a:p>
          <a:p>
            <a:pPr>
              <a:defRPr sz="1400" i="1">
                <a:solidFill>
                  <a:srgbClr val="646464"/>
                </a:solidFill>
              </a:defRPr>
            </a:pPr>
            <a:r>
              <a:rPr sz="1600" b="1"/>
              <a:t>Partner manager</a:t>
            </a: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FDD9FF03-197C-C05E-C7A1-3FB303A6A848}"/>
              </a:ext>
            </a:extLst>
          </p:cNvPr>
          <p:cNvSpPr txBox="1"/>
          <p:nvPr/>
        </p:nvSpPr>
        <p:spPr>
          <a:xfrm>
            <a:off x="6817894" y="2428728"/>
            <a:ext cx="166263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000" b="1">
                <a:solidFill>
                  <a:srgbClr val="0066CC"/>
                </a:solidFill>
              </a:defRPr>
            </a:pPr>
            <a:r>
              <a:rPr lang="sl-SI" sz="2000" b="1">
                <a:solidFill>
                  <a:srgbClr val="0066CC"/>
                </a:solidFill>
              </a:rPr>
              <a:t>Tjaša Kunčič</a:t>
            </a:r>
            <a:endParaRPr sz="2000" b="1">
              <a:solidFill>
                <a:srgbClr val="0066CC"/>
              </a:solidFill>
            </a:endParaRPr>
          </a:p>
          <a:p>
            <a:pPr>
              <a:defRPr sz="1400" i="1">
                <a:solidFill>
                  <a:srgbClr val="646464"/>
                </a:solidFill>
              </a:defRPr>
            </a:pPr>
            <a:r>
              <a:rPr lang="sl-SI" sz="1600" b="1" i="1">
                <a:solidFill>
                  <a:srgbClr val="646464"/>
                </a:solidFill>
              </a:rPr>
              <a:t>Marketing</a:t>
            </a:r>
            <a:r>
              <a:rPr lang="sl-SI" sz="1400"/>
              <a:t> </a:t>
            </a:r>
            <a:endParaRPr sz="1400"/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1FB8E300-4BD5-379F-FA81-3329721D79B6}"/>
              </a:ext>
            </a:extLst>
          </p:cNvPr>
          <p:cNvSpPr txBox="1"/>
          <p:nvPr/>
        </p:nvSpPr>
        <p:spPr>
          <a:xfrm>
            <a:off x="1082841" y="3209913"/>
            <a:ext cx="3190617" cy="89255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lang="en-US" sz="1600"/>
          </a:p>
          <a:p>
            <a:pPr>
              <a:defRPr sz="2000" b="1">
                <a:solidFill>
                  <a:srgbClr val="0066CC"/>
                </a:solidFill>
              </a:defRPr>
            </a:pPr>
            <a:r>
              <a:rPr lang="en-US" sz="2000" b="1">
                <a:solidFill>
                  <a:srgbClr val="0066CC"/>
                </a:solidFill>
              </a:rPr>
              <a:t>Anita </a:t>
            </a:r>
            <a:r>
              <a:rPr lang="en-US" sz="2000" b="1" err="1">
                <a:solidFill>
                  <a:srgbClr val="0066CC"/>
                </a:solidFill>
              </a:rPr>
              <a:t>Gusić</a:t>
            </a:r>
            <a:r>
              <a:rPr lang="en-US" sz="2000" b="1">
                <a:solidFill>
                  <a:srgbClr val="0066CC"/>
                </a:solidFill>
              </a:rPr>
              <a:t> Juršič</a:t>
            </a:r>
          </a:p>
          <a:p>
            <a:pPr>
              <a:defRPr sz="1400" i="1">
                <a:solidFill>
                  <a:srgbClr val="646464"/>
                </a:solidFill>
              </a:defRPr>
            </a:pPr>
            <a:r>
              <a:rPr sz="1600" b="1" i="1">
                <a:solidFill>
                  <a:srgbClr val="646464"/>
                </a:solidFill>
              </a:rPr>
              <a:t>Podpora in </a:t>
            </a:r>
            <a:r>
              <a:rPr sz="1600" b="1" i="1" err="1">
                <a:solidFill>
                  <a:srgbClr val="646464"/>
                </a:solidFill>
              </a:rPr>
              <a:t>koordinacija</a:t>
            </a:r>
            <a:r>
              <a:rPr sz="1600" b="1" i="1">
                <a:solidFill>
                  <a:srgbClr val="646464"/>
                </a:solidFill>
              </a:rPr>
              <a:t> bizBox</a:t>
            </a:r>
          </a:p>
        </p:txBody>
      </p:sp>
      <p:sp>
        <p:nvSpPr>
          <p:cNvPr id="28" name="TextBox 12">
            <a:extLst>
              <a:ext uri="{FF2B5EF4-FFF2-40B4-BE49-F238E27FC236}">
                <a16:creationId xmlns:a16="http://schemas.microsoft.com/office/drawing/2014/main" id="{A6983154-7DDE-7238-6708-C5E09D0B407D}"/>
              </a:ext>
            </a:extLst>
          </p:cNvPr>
          <p:cNvSpPr txBox="1"/>
          <p:nvPr/>
        </p:nvSpPr>
        <p:spPr>
          <a:xfrm>
            <a:off x="4283814" y="3432167"/>
            <a:ext cx="20284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000" b="1">
                <a:solidFill>
                  <a:srgbClr val="0066CC"/>
                </a:solidFill>
              </a:rPr>
              <a:t>Katarina Čotar</a:t>
            </a:r>
            <a:endParaRPr sz="2000" b="1">
              <a:solidFill>
                <a:srgbClr val="0066CC"/>
              </a:solidFill>
            </a:endParaRPr>
          </a:p>
          <a:p>
            <a:pPr>
              <a:defRPr sz="1400" i="1">
                <a:solidFill>
                  <a:srgbClr val="646464"/>
                </a:solidFill>
              </a:defRPr>
            </a:pPr>
            <a:r>
              <a:rPr sz="1600" b="1" i="1" err="1">
                <a:solidFill>
                  <a:srgbClr val="646464"/>
                </a:solidFill>
              </a:rPr>
              <a:t>Naročniška</a:t>
            </a:r>
            <a:r>
              <a:rPr sz="1600" b="1" i="1">
                <a:solidFill>
                  <a:srgbClr val="646464"/>
                </a:solidFill>
              </a:rPr>
              <a:t> </a:t>
            </a:r>
            <a:r>
              <a:rPr sz="1600" b="1" i="1" err="1">
                <a:solidFill>
                  <a:srgbClr val="646464"/>
                </a:solidFill>
              </a:rPr>
              <a:t>služba</a:t>
            </a:r>
            <a:endParaRPr sz="1600" b="1" i="1">
              <a:solidFill>
                <a:srgbClr val="646464"/>
              </a:solidFill>
            </a:endParaRPr>
          </a:p>
        </p:txBody>
      </p:sp>
      <p:sp>
        <p:nvSpPr>
          <p:cNvPr id="29" name="TextBox 14">
            <a:extLst>
              <a:ext uri="{FF2B5EF4-FFF2-40B4-BE49-F238E27FC236}">
                <a16:creationId xmlns:a16="http://schemas.microsoft.com/office/drawing/2014/main" id="{78FF860B-6469-02A8-F0BC-B3394F8AE064}"/>
              </a:ext>
            </a:extLst>
          </p:cNvPr>
          <p:cNvSpPr txBox="1"/>
          <p:nvPr/>
        </p:nvSpPr>
        <p:spPr>
          <a:xfrm>
            <a:off x="6817894" y="3393328"/>
            <a:ext cx="204132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sl-SI" sz="2000" b="1">
                <a:solidFill>
                  <a:srgbClr val="0066CC"/>
                </a:solidFill>
              </a:rPr>
              <a:t>Tomaž Močnik</a:t>
            </a:r>
            <a:endParaRPr sz="2000" b="1">
              <a:solidFill>
                <a:srgbClr val="0066CC"/>
              </a:solidFill>
            </a:endParaRPr>
          </a:p>
          <a:p>
            <a:pPr>
              <a:defRPr sz="1400" i="1">
                <a:solidFill>
                  <a:srgbClr val="646464"/>
                </a:solidFill>
              </a:defRPr>
            </a:pPr>
            <a:r>
              <a:rPr sz="1600" b="1" i="1" err="1">
                <a:solidFill>
                  <a:srgbClr val="646464"/>
                </a:solidFill>
              </a:rPr>
              <a:t>Tehnična</a:t>
            </a:r>
            <a:r>
              <a:rPr sz="1600" b="1" i="1">
                <a:solidFill>
                  <a:srgbClr val="646464"/>
                </a:solidFill>
              </a:rPr>
              <a:t> </a:t>
            </a:r>
            <a:r>
              <a:rPr sz="1600" b="1" i="1" err="1">
                <a:solidFill>
                  <a:srgbClr val="646464"/>
                </a:solidFill>
              </a:rPr>
              <a:t>vprašanja</a:t>
            </a:r>
            <a:endParaRPr sz="1600" b="1" i="1">
              <a:solidFill>
                <a:srgbClr val="646464"/>
              </a:solidFill>
            </a:endParaRPr>
          </a:p>
        </p:txBody>
      </p:sp>
      <p:sp>
        <p:nvSpPr>
          <p:cNvPr id="30" name="TextBox 14">
            <a:extLst>
              <a:ext uri="{FF2B5EF4-FFF2-40B4-BE49-F238E27FC236}">
                <a16:creationId xmlns:a16="http://schemas.microsoft.com/office/drawing/2014/main" id="{A0D74D24-6DCF-0B0B-78E0-7931B959C27B}"/>
              </a:ext>
            </a:extLst>
          </p:cNvPr>
          <p:cNvSpPr txBox="1"/>
          <p:nvPr/>
        </p:nvSpPr>
        <p:spPr>
          <a:xfrm>
            <a:off x="4267486" y="4389494"/>
            <a:ext cx="204132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sl-SI" sz="2000" b="1">
                <a:solidFill>
                  <a:srgbClr val="0066CC"/>
                </a:solidFill>
              </a:rPr>
              <a:t>Uroš Jelenc</a:t>
            </a:r>
            <a:endParaRPr sz="2000" b="1">
              <a:solidFill>
                <a:srgbClr val="0066CC"/>
              </a:solidFill>
            </a:endParaRPr>
          </a:p>
          <a:p>
            <a:pPr>
              <a:defRPr sz="1400" i="1">
                <a:solidFill>
                  <a:srgbClr val="646464"/>
                </a:solidFill>
              </a:defRPr>
            </a:pPr>
            <a:r>
              <a:rPr sz="1600" b="1" i="1" err="1">
                <a:solidFill>
                  <a:srgbClr val="646464"/>
                </a:solidFill>
              </a:rPr>
              <a:t>Tehnična</a:t>
            </a:r>
            <a:r>
              <a:rPr sz="1600" b="1" i="1">
                <a:solidFill>
                  <a:srgbClr val="646464"/>
                </a:solidFill>
              </a:rPr>
              <a:t> </a:t>
            </a:r>
            <a:r>
              <a:rPr sz="1600" b="1" i="1" err="1">
                <a:solidFill>
                  <a:srgbClr val="646464"/>
                </a:solidFill>
              </a:rPr>
              <a:t>vprašanja</a:t>
            </a:r>
            <a:endParaRPr sz="1600" b="1" i="1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250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0AC40-BA06-F3E3-9F0F-16BD10A88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4000">
                <a:latin typeface="Segoe UI"/>
                <a:ea typeface="Tahoma"/>
                <a:cs typeface="Segoe UI"/>
              </a:rPr>
              <a:t>Nov partnerski program – kaj prinaša?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72480D-18FE-9CCD-6423-A640F53246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1800" err="1">
                <a:ea typeface="+mn-lt"/>
                <a:cs typeface="+mn-lt"/>
              </a:rPr>
              <a:t>Proaktivna</a:t>
            </a:r>
            <a:r>
              <a:rPr lang="en-GB" sz="1800">
                <a:ea typeface="+mn-lt"/>
                <a:cs typeface="+mn-lt"/>
              </a:rPr>
              <a:t> prodaja, </a:t>
            </a:r>
            <a:r>
              <a:rPr lang="en-GB" sz="1800" err="1">
                <a:ea typeface="+mn-lt"/>
                <a:cs typeface="+mn-lt"/>
              </a:rPr>
              <a:t>razlika</a:t>
            </a:r>
            <a:r>
              <a:rPr lang="en-GB" sz="1800">
                <a:ea typeface="+mn-lt"/>
                <a:cs typeface="+mn-lt"/>
              </a:rPr>
              <a:t> </a:t>
            </a:r>
            <a:br>
              <a:rPr lang="en-GB" sz="1800">
                <a:ea typeface="+mn-lt"/>
                <a:cs typeface="+mn-lt"/>
              </a:rPr>
            </a:br>
            <a:r>
              <a:rPr lang="en-GB" sz="1800">
                <a:ea typeface="+mn-lt"/>
                <a:cs typeface="+mn-lt"/>
              </a:rPr>
              <a:t>med </a:t>
            </a:r>
            <a:r>
              <a:rPr lang="en-GB" sz="1800" err="1">
                <a:ea typeface="+mn-lt"/>
                <a:cs typeface="+mn-lt"/>
              </a:rPr>
              <a:t>partnerji</a:t>
            </a:r>
            <a:r>
              <a:rPr lang="en-GB" sz="1800">
                <a:ea typeface="+mn-lt"/>
                <a:cs typeface="+mn-lt"/>
              </a:rPr>
              <a:t>, </a:t>
            </a:r>
            <a:r>
              <a:rPr lang="en-GB" sz="1800" err="1">
                <a:ea typeface="+mn-lt"/>
                <a:cs typeface="+mn-lt"/>
              </a:rPr>
              <a:t>dodana</a:t>
            </a:r>
            <a:r>
              <a:rPr lang="en-GB" sz="1800">
                <a:ea typeface="+mn-lt"/>
                <a:cs typeface="+mn-lt"/>
              </a:rPr>
              <a:t> </a:t>
            </a:r>
            <a:r>
              <a:rPr lang="en-GB" sz="1800" err="1">
                <a:ea typeface="+mn-lt"/>
                <a:cs typeface="+mn-lt"/>
              </a:rPr>
              <a:t>vrednost</a:t>
            </a:r>
            <a:endParaRPr lang="en-GB" sz="18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1968FE-340A-4C0B-672A-05C06FD6A64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629276" y="2050463"/>
            <a:ext cx="2759981" cy="900220"/>
          </a:xfrm>
        </p:spPr>
        <p:txBody>
          <a:bodyPr/>
          <a:lstStyle/>
          <a:p>
            <a:r>
              <a:rPr lang="en-GB" b="1">
                <a:ea typeface="+mn-lt"/>
                <a:cs typeface="+mn-lt"/>
              </a:rPr>
              <a:t>Integracije –</a:t>
            </a:r>
            <a:r>
              <a:rPr lang="sl-SI" b="1">
                <a:ea typeface="+mn-lt"/>
                <a:cs typeface="+mn-lt"/>
              </a:rPr>
              <a:t> </a:t>
            </a:r>
            <a:r>
              <a:rPr lang="sl-SI">
                <a:ea typeface="+mn-lt"/>
                <a:cs typeface="+mn-lt"/>
              </a:rPr>
              <a:t>manj dela, več avtomatizacije, priprava na masovno prodajo	  </a:t>
            </a:r>
            <a:r>
              <a:rPr lang="en-GB">
                <a:ea typeface="+mn-lt"/>
                <a:cs typeface="+mn-lt"/>
              </a:rPr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DD85D3D-FFCB-CB97-3DD3-A7166C83A41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97138" y="2050463"/>
            <a:ext cx="2600322" cy="900220"/>
          </a:xfrm>
        </p:spPr>
        <p:txBody>
          <a:bodyPr/>
          <a:lstStyle/>
          <a:p>
            <a:r>
              <a:rPr lang="en-GB" b="1">
                <a:cs typeface="Segoe UI"/>
              </a:rPr>
              <a:t>KPI-ji - </a:t>
            </a:r>
            <a:r>
              <a:rPr lang="en-GB">
                <a:cs typeface="Segoe UI"/>
              </a:rPr>
              <a:t>3k–100k+ €, prodaja &amp; marketing, </a:t>
            </a:r>
            <a:r>
              <a:rPr lang="en-GB" err="1">
                <a:cs typeface="Segoe UI"/>
              </a:rPr>
              <a:t>fokus</a:t>
            </a:r>
            <a:r>
              <a:rPr lang="en-GB">
                <a:cs typeface="Segoe UI"/>
              </a:rPr>
              <a:t> </a:t>
            </a:r>
            <a:r>
              <a:rPr lang="en-GB" err="1">
                <a:cs typeface="Segoe UI"/>
              </a:rPr>
              <a:t>na</a:t>
            </a:r>
            <a:r>
              <a:rPr lang="en-GB">
                <a:cs typeface="Segoe UI"/>
              </a:rPr>
              <a:t> </a:t>
            </a:r>
            <a:r>
              <a:rPr lang="en-GB" err="1">
                <a:cs typeface="Segoe UI"/>
              </a:rPr>
              <a:t>nove</a:t>
            </a:r>
            <a:r>
              <a:rPr lang="en-GB">
                <a:cs typeface="Segoe UI"/>
              </a:rPr>
              <a:t> </a:t>
            </a:r>
            <a:r>
              <a:rPr lang="en-GB" err="1">
                <a:cs typeface="Segoe UI"/>
              </a:rPr>
              <a:t>stranke&amp;promet</a:t>
            </a:r>
            <a:endParaRPr lang="en-GB">
              <a:cs typeface="Segoe UI"/>
            </a:endParaRPr>
          </a:p>
          <a:p>
            <a:endParaRPr lang="en-GB" b="1">
              <a:cs typeface="Segoe UI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BC576A-0F7F-98F9-3F80-501200CE8A2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GB" b="1" err="1">
                <a:cs typeface="Segoe UI"/>
              </a:rPr>
              <a:t>Koristi</a:t>
            </a:r>
            <a:r>
              <a:rPr lang="en-GB" b="1">
                <a:cs typeface="Segoe UI"/>
              </a:rPr>
              <a:t> – </a:t>
            </a:r>
            <a:r>
              <a:rPr lang="en-GB" err="1">
                <a:cs typeface="Segoe UI"/>
              </a:rPr>
              <a:t>provizije</a:t>
            </a:r>
            <a:r>
              <a:rPr lang="en-GB">
                <a:cs typeface="Segoe UI"/>
              </a:rPr>
              <a:t> in </a:t>
            </a:r>
            <a:r>
              <a:rPr lang="en-GB" err="1">
                <a:cs typeface="Segoe UI"/>
              </a:rPr>
              <a:t>popusti</a:t>
            </a:r>
            <a:r>
              <a:rPr lang="en-GB">
                <a:cs typeface="Segoe UI"/>
              </a:rPr>
              <a:t>, co-branding, </a:t>
            </a:r>
            <a:r>
              <a:rPr lang="en-GB" err="1">
                <a:cs typeface="Segoe UI"/>
              </a:rPr>
              <a:t>usposabljanje</a:t>
            </a:r>
            <a:r>
              <a:rPr lang="en-GB">
                <a:cs typeface="Segoe UI"/>
              </a:rPr>
              <a:t> in podpora</a:t>
            </a:r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F230C3A-3069-ABA6-D119-A9F5D176C173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b="1" err="1">
                <a:cs typeface="Segoe UI"/>
              </a:rPr>
              <a:t>Dodana</a:t>
            </a:r>
            <a:r>
              <a:rPr lang="en-GB" b="1">
                <a:cs typeface="Segoe UI"/>
              </a:rPr>
              <a:t> </a:t>
            </a:r>
            <a:r>
              <a:rPr lang="en-GB" b="1" err="1">
                <a:cs typeface="Segoe UI"/>
              </a:rPr>
              <a:t>vrednost</a:t>
            </a:r>
            <a:r>
              <a:rPr lang="en-GB" b="1">
                <a:cs typeface="Segoe UI"/>
              </a:rPr>
              <a:t> – </a:t>
            </a:r>
            <a:r>
              <a:rPr lang="en-GB" err="1">
                <a:cs typeface="Segoe UI"/>
              </a:rPr>
              <a:t>prepoznavnost</a:t>
            </a:r>
            <a:r>
              <a:rPr lang="en-GB">
                <a:cs typeface="Segoe UI"/>
              </a:rPr>
              <a:t>, </a:t>
            </a:r>
            <a:r>
              <a:rPr lang="en-GB" err="1">
                <a:cs typeface="Segoe UI"/>
              </a:rPr>
              <a:t>dogodki</a:t>
            </a:r>
            <a:endParaRPr lang="en-GB">
              <a:cs typeface="Segoe UI"/>
            </a:endParaRPr>
          </a:p>
        </p:txBody>
      </p:sp>
      <p:pic>
        <p:nvPicPr>
          <p:cNvPr id="11" name="Slika 10" descr="Slika, ki vsebuje besede črna, tema&#10;&#10;Vsebina, ustvarjena z UI, morda ni pravilna.">
            <a:extLst>
              <a:ext uri="{FF2B5EF4-FFF2-40B4-BE49-F238E27FC236}">
                <a16:creationId xmlns:a16="http://schemas.microsoft.com/office/drawing/2014/main" id="{208449FD-A184-751A-B75B-195CFDE2F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559" y="974036"/>
            <a:ext cx="831572" cy="831572"/>
          </a:xfrm>
          <a:prstGeom prst="rect">
            <a:avLst/>
          </a:prstGeom>
        </p:spPr>
      </p:pic>
      <p:pic>
        <p:nvPicPr>
          <p:cNvPr id="13" name="Slika 12" descr="Slika, ki vsebuje besede črna, tema&#10;&#10;Vsebina, ustvarjena z UI, morda ni pravilna.">
            <a:extLst>
              <a:ext uri="{FF2B5EF4-FFF2-40B4-BE49-F238E27FC236}">
                <a16:creationId xmlns:a16="http://schemas.microsoft.com/office/drawing/2014/main" id="{53251F43-6C3C-3E4C-99DF-AAFA4C051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7138" y="818467"/>
            <a:ext cx="831573" cy="831573"/>
          </a:xfrm>
          <a:prstGeom prst="rect">
            <a:avLst/>
          </a:prstGeom>
        </p:spPr>
      </p:pic>
      <p:pic>
        <p:nvPicPr>
          <p:cNvPr id="15" name="Slika 14" descr="Slika, ki vsebuje besede črna, tema&#10;&#10;Vsebina, ustvarjena z UI, morda ni pravilna.">
            <a:extLst>
              <a:ext uri="{FF2B5EF4-FFF2-40B4-BE49-F238E27FC236}">
                <a16:creationId xmlns:a16="http://schemas.microsoft.com/office/drawing/2014/main" id="{5186ACD6-142D-C1E4-3A3E-078BA1825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5351" y="3907318"/>
            <a:ext cx="759780" cy="759780"/>
          </a:xfrm>
          <a:prstGeom prst="rect">
            <a:avLst/>
          </a:prstGeom>
        </p:spPr>
      </p:pic>
      <p:pic>
        <p:nvPicPr>
          <p:cNvPr id="17" name="Slika 16" descr="Slika, ki vsebuje besede črna, tema&#10;&#10;Vsebina, ustvarjena z UI, morda ni pravilna.">
            <a:extLst>
              <a:ext uri="{FF2B5EF4-FFF2-40B4-BE49-F238E27FC236}">
                <a16:creationId xmlns:a16="http://schemas.microsoft.com/office/drawing/2014/main" id="{11616E08-82FC-B877-F807-EB02CFC5B1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7436" y="3896074"/>
            <a:ext cx="759780" cy="75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1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2CB4BE-6797-6988-ED9D-5CD950F12AD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23" y="922805"/>
            <a:ext cx="4096688" cy="1170874"/>
          </a:xfrm>
        </p:spPr>
        <p:txBody>
          <a:bodyPr>
            <a:normAutofit fontScale="70000" lnSpcReduction="20000"/>
          </a:bodyPr>
          <a:lstStyle/>
          <a:p>
            <a:r>
              <a:rPr lang="sl-SI" sz="2300" b="1">
                <a:cs typeface="Segoe UI"/>
              </a:rPr>
              <a:t>Nov način obračunavanja </a:t>
            </a:r>
            <a:r>
              <a:rPr lang="sl-SI" sz="1600" b="1">
                <a:cs typeface="Segoe UI"/>
              </a:rPr>
              <a:t>- </a:t>
            </a:r>
            <a:r>
              <a:rPr lang="en-US" sz="2300" err="1">
                <a:cs typeface="Segoe UI"/>
              </a:rPr>
              <a:t>Strankam</a:t>
            </a:r>
            <a:r>
              <a:rPr lang="en-US" sz="2300">
                <a:cs typeface="Segoe UI"/>
              </a:rPr>
              <a:t> </a:t>
            </a:r>
            <a:r>
              <a:rPr lang="en-US" sz="2300" err="1">
                <a:cs typeface="Segoe UI"/>
              </a:rPr>
              <a:t>zaračunamo</a:t>
            </a:r>
            <a:r>
              <a:rPr lang="en-US" sz="2300">
                <a:cs typeface="Segoe UI"/>
              </a:rPr>
              <a:t> mi, partner </a:t>
            </a:r>
            <a:r>
              <a:rPr lang="en-US" sz="2300" err="1">
                <a:cs typeface="Segoe UI"/>
              </a:rPr>
              <a:t>prejme</a:t>
            </a:r>
            <a:r>
              <a:rPr lang="en-US" sz="2300">
                <a:cs typeface="Segoe UI"/>
              </a:rPr>
              <a:t> </a:t>
            </a:r>
            <a:r>
              <a:rPr lang="en-US" sz="2300" err="1">
                <a:cs typeface="Segoe UI"/>
              </a:rPr>
              <a:t>provizijo</a:t>
            </a:r>
            <a:r>
              <a:rPr lang="en-US" sz="2300">
                <a:cs typeface="Segoe UI"/>
              </a:rPr>
              <a:t> – </a:t>
            </a:r>
            <a:r>
              <a:rPr lang="en-US" sz="2300" err="1">
                <a:cs typeface="Segoe UI"/>
              </a:rPr>
              <a:t>enostavno</a:t>
            </a:r>
            <a:r>
              <a:rPr lang="en-US" sz="2300">
                <a:cs typeface="Segoe UI"/>
              </a:rPr>
              <a:t>, </a:t>
            </a:r>
            <a:r>
              <a:rPr lang="en-US" sz="2300" err="1">
                <a:cs typeface="Segoe UI"/>
              </a:rPr>
              <a:t>pregledno</a:t>
            </a:r>
            <a:r>
              <a:rPr lang="en-US" sz="2300">
                <a:cs typeface="Segoe UI"/>
              </a:rPr>
              <a:t> in </a:t>
            </a:r>
            <a:r>
              <a:rPr lang="en-US" sz="2300" err="1">
                <a:cs typeface="Segoe UI"/>
              </a:rPr>
              <a:t>brez</a:t>
            </a:r>
            <a:r>
              <a:rPr lang="en-US" sz="2300">
                <a:cs typeface="Segoe UI"/>
              </a:rPr>
              <a:t> </a:t>
            </a:r>
            <a:r>
              <a:rPr lang="en-US" sz="2300" err="1">
                <a:cs typeface="Segoe UI"/>
              </a:rPr>
              <a:t>dodatnega</a:t>
            </a:r>
            <a:r>
              <a:rPr lang="en-US" sz="2300">
                <a:cs typeface="Segoe UI"/>
              </a:rPr>
              <a:t> dela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4310B-7841-352F-753C-199F505D6B8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sl-SI" sz="1600" b="1">
                <a:cs typeface="Segoe UI"/>
              </a:rPr>
              <a:t>Novi ceniki</a:t>
            </a:r>
            <a:r>
              <a:rPr lang="sl-SI" sz="1600">
                <a:cs typeface="Segoe UI"/>
              </a:rPr>
              <a:t> – bolj pregledna in usklajena ponudba na trg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ED02AA-B2F6-1436-CD77-7748F7B75A6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sl-SI" sz="1600" b="1">
                <a:cs typeface="Segoe UI"/>
              </a:rPr>
              <a:t>Novi tiri partnerstva </a:t>
            </a:r>
            <a:r>
              <a:rPr lang="sl-SI" sz="1600">
                <a:cs typeface="Segoe UI"/>
              </a:rPr>
              <a:t>- možnost izbire (prodajni, tehnološki)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4F9ADD-668C-28BC-8240-2AE11B9B869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l-SI" sz="1600" b="1">
                <a:cs typeface="Segoe UI"/>
              </a:rPr>
              <a:t>Nove partnerske pogodbe </a:t>
            </a:r>
            <a:r>
              <a:rPr lang="sl-SI" sz="1600">
                <a:cs typeface="Segoe UI"/>
              </a:rPr>
              <a:t>- jasnejše vloge in odgovornosti </a:t>
            </a:r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9BCB240-1880-39ED-A86C-C7E8EDC5E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Segoe UI"/>
                <a:ea typeface="Tahoma"/>
                <a:cs typeface="Segoe UI"/>
              </a:rPr>
              <a:t>Kaj se spreminja?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4B2F44F-3FBA-23B7-F145-39F61AFE04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6075544-6723-3E36-2EE8-21AD2B48A2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" name="Picture Placeholder 12" descr="Coins outline">
            <a:extLst>
              <a:ext uri="{FF2B5EF4-FFF2-40B4-BE49-F238E27FC236}">
                <a16:creationId xmlns:a16="http://schemas.microsoft.com/office/drawing/2014/main" id="{9A9085C8-E432-E314-9C84-9FFEB32CE6E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873898" y="1199682"/>
            <a:ext cx="449262" cy="449263"/>
          </a:xfrm>
          <a:prstGeom prst="rect">
            <a:avLst/>
          </a:prstGeom>
        </p:spPr>
      </p:pic>
      <p:pic>
        <p:nvPicPr>
          <p:cNvPr id="14" name="Picture Placeholder 13" descr="CheckList with solid fill">
            <a:extLst>
              <a:ext uri="{FF2B5EF4-FFF2-40B4-BE49-F238E27FC236}">
                <a16:creationId xmlns:a16="http://schemas.microsoft.com/office/drawing/2014/main" id="{6DD4BDA0-3881-3FC0-576E-1E4546BE4C17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873898" y="2506238"/>
            <a:ext cx="449262" cy="449263"/>
          </a:xfrm>
          <a:prstGeom prst="rect">
            <a:avLst/>
          </a:prstGeom>
        </p:spPr>
      </p:pic>
      <p:pic>
        <p:nvPicPr>
          <p:cNvPr id="16" name="Picture Placeholder 15" descr="A colorful tree with a cube&#10;&#10;AI-generated content may be incorrect.">
            <a:extLst>
              <a:ext uri="{FF2B5EF4-FFF2-40B4-BE49-F238E27FC236}">
                <a16:creationId xmlns:a16="http://schemas.microsoft.com/office/drawing/2014/main" id="{E63F8D4C-0B68-021C-556F-1A43056F8799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6"/>
          <a:srcRect/>
          <a:stretch/>
        </p:blipFill>
        <p:spPr>
          <a:xfrm>
            <a:off x="-329094" y="3097231"/>
            <a:ext cx="7849836" cy="7939485"/>
          </a:xfrm>
          <a:prstGeom prst="rect">
            <a:avLst/>
          </a:prstGeom>
        </p:spPr>
      </p:pic>
      <p:pic>
        <p:nvPicPr>
          <p:cNvPr id="12" name="Picture Placeholder 11" descr="A white handshake in a circle with arrows around it&#10;&#10;AI-generated content may be incorrect.">
            <a:extLst>
              <a:ext uri="{FF2B5EF4-FFF2-40B4-BE49-F238E27FC236}">
                <a16:creationId xmlns:a16="http://schemas.microsoft.com/office/drawing/2014/main" id="{851EFF67-25F8-0644-B5C1-289B9BDB0C45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7"/>
          <a:srcRect/>
          <a:stretch/>
        </p:blipFill>
        <p:spPr>
          <a:prstGeom prst="rect">
            <a:avLst/>
          </a:prstGeom>
        </p:spPr>
      </p:pic>
      <p:pic>
        <p:nvPicPr>
          <p:cNvPr id="18" name="Picture Placeholder 11" descr="A white handshake in a circle with arrows around it&#10;&#10;AI-generated content may be incorrect.">
            <a:extLst>
              <a:ext uri="{FF2B5EF4-FFF2-40B4-BE49-F238E27FC236}">
                <a16:creationId xmlns:a16="http://schemas.microsoft.com/office/drawing/2014/main" id="{923A209F-B530-7ABF-5492-9BCE439F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877132" y="5092879"/>
            <a:ext cx="449262" cy="44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514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99502-54AA-8598-7016-D3F6BC239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42" y="509053"/>
            <a:ext cx="10515600" cy="1204913"/>
          </a:xfrm>
        </p:spPr>
        <p:txBody>
          <a:bodyPr/>
          <a:lstStyle/>
          <a:p>
            <a:pPr algn="ctr"/>
            <a:r>
              <a:rPr lang="sl-SI">
                <a:latin typeface="Segoe UI"/>
                <a:ea typeface="Tahoma"/>
                <a:cs typeface="Segoe UI"/>
              </a:rPr>
              <a:t>Prodajni partner-stopnje</a:t>
            </a:r>
            <a:endParaRPr lang="sl-SI"/>
          </a:p>
        </p:txBody>
      </p:sp>
      <p:pic>
        <p:nvPicPr>
          <p:cNvPr id="6" name="Content Placeholder 5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7B5DC5CD-ED00-8A70-2C12-135BA3033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3902" y="1313911"/>
            <a:ext cx="3691620" cy="523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889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6BE3F-4703-34E6-5F8F-12949EA3A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slov 9">
            <a:extLst>
              <a:ext uri="{FF2B5EF4-FFF2-40B4-BE49-F238E27FC236}">
                <a16:creationId xmlns:a16="http://schemas.microsoft.com/office/drawing/2014/main" id="{950B1DAA-07B2-7BC7-7E9F-3543F4C83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TEHNOLOŠKI PARTNERJI</a:t>
            </a:r>
            <a:endParaRPr lang="LID4096"/>
          </a:p>
        </p:txBody>
      </p:sp>
      <p:sp>
        <p:nvSpPr>
          <p:cNvPr id="12" name="Označba mesta besedila 11">
            <a:extLst>
              <a:ext uri="{FF2B5EF4-FFF2-40B4-BE49-F238E27FC236}">
                <a16:creationId xmlns:a16="http://schemas.microsoft.com/office/drawing/2014/main" id="{9E5CA5AB-D01F-C447-0D36-4CD8D4FB20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sz="1600"/>
              <a:t>T</a:t>
            </a:r>
            <a:r>
              <a:rPr lang="en-US" sz="1600" err="1"/>
              <a:t>ehnološki</a:t>
            </a:r>
            <a:r>
              <a:rPr lang="en-US" sz="1600"/>
              <a:t> </a:t>
            </a:r>
            <a:r>
              <a:rPr lang="en-US" sz="1600" err="1"/>
              <a:t>partnerji</a:t>
            </a:r>
            <a:r>
              <a:rPr lang="en-US" sz="1600"/>
              <a:t> so </a:t>
            </a:r>
            <a:r>
              <a:rPr lang="en-US" sz="1600" err="1"/>
              <a:t>podjetja</a:t>
            </a:r>
            <a:r>
              <a:rPr lang="en-US" sz="1600"/>
              <a:t>, ki so </a:t>
            </a:r>
            <a:r>
              <a:rPr lang="en-US" sz="1600" err="1"/>
              <a:t>uspešno</a:t>
            </a:r>
            <a:r>
              <a:rPr lang="en-US" sz="1600"/>
              <a:t> </a:t>
            </a:r>
            <a:r>
              <a:rPr lang="en-US" sz="1600" err="1"/>
              <a:t>integrirala</a:t>
            </a:r>
            <a:r>
              <a:rPr lang="en-US" sz="1600"/>
              <a:t> bizBox eRačun v </a:t>
            </a:r>
            <a:r>
              <a:rPr lang="en-US" sz="1600" err="1"/>
              <a:t>svoje</a:t>
            </a:r>
            <a:r>
              <a:rPr lang="en-US" sz="1600"/>
              <a:t> ERP</a:t>
            </a:r>
            <a:r>
              <a:rPr lang="sl-SI" sz="1600"/>
              <a:t> sistemi,</a:t>
            </a:r>
            <a:r>
              <a:rPr lang="en-US" sz="1600"/>
              <a:t> </a:t>
            </a:r>
            <a:r>
              <a:rPr lang="en-US" sz="1600" err="1"/>
              <a:t>računovodske</a:t>
            </a:r>
            <a:r>
              <a:rPr lang="sl-SI" sz="1600"/>
              <a:t> aplikacije</a:t>
            </a:r>
            <a:r>
              <a:rPr lang="en-US" sz="1600"/>
              <a:t> </a:t>
            </a:r>
            <a:r>
              <a:rPr lang="en-US" sz="1600" err="1"/>
              <a:t>ali</a:t>
            </a:r>
            <a:r>
              <a:rPr lang="en-US" sz="1600"/>
              <a:t> </a:t>
            </a:r>
            <a:r>
              <a:rPr lang="en-US" sz="1600" err="1"/>
              <a:t>dokumentne</a:t>
            </a:r>
            <a:r>
              <a:rPr lang="en-US" sz="1600"/>
              <a:t> </a:t>
            </a:r>
            <a:r>
              <a:rPr lang="en-US" sz="1600" err="1"/>
              <a:t>sisteme</a:t>
            </a:r>
            <a:r>
              <a:rPr lang="en-US" sz="1600"/>
              <a:t>.  </a:t>
            </a:r>
            <a:endParaRPr lang="LID4096" sz="16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368BBA8-EF99-D42A-9EE3-2C9B1AB93110}"/>
              </a:ext>
            </a:extLst>
          </p:cNvPr>
          <p:cNvSpPr txBox="1">
            <a:spLocks noGrp="1"/>
          </p:cNvSpPr>
          <p:nvPr>
            <p:ph type="body" sz="quarter" idx="17"/>
          </p:nvPr>
        </p:nvSpPr>
        <p:spPr>
          <a:xfrm>
            <a:off x="6824912" y="531558"/>
            <a:ext cx="3978275" cy="180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1" spc="-36" err="1">
                <a:solidFill>
                  <a:srgbClr val="212C3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Integracija</a:t>
            </a:r>
            <a:endParaRPr lang="en-US" sz="1600" b="1" spc="-36">
              <a:solidFill>
                <a:srgbClr val="212C39"/>
              </a:solidFill>
              <a:latin typeface="Source Sans Pro Bold"/>
              <a:ea typeface="Source Sans Pro Bold"/>
              <a:cs typeface="Source Sans Pro Bold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l-SI" sz="1600">
                <a:solidFill>
                  <a:srgbClr val="212C39"/>
                </a:solidFill>
                <a:latin typeface="Source Sans Pro"/>
                <a:ea typeface="Source Sans Pro"/>
              </a:rPr>
              <a:t>Implementacijo bizBox API-ja skladno z dokumentacijo 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l-SI" sz="1600">
                <a:solidFill>
                  <a:srgbClr val="212C39"/>
                </a:solidFill>
                <a:latin typeface="Source Sans Pro"/>
                <a:ea typeface="Source Sans Pro"/>
                <a:cs typeface="Source Sans Pro"/>
              </a:rPr>
              <a:t>Zagotavljanje n</a:t>
            </a:r>
            <a:r>
              <a:rPr lang="en-US" sz="1600" err="1">
                <a:solidFill>
                  <a:srgbClr val="212C39"/>
                </a:solidFill>
                <a:latin typeface="Source Sans Pro"/>
                <a:ea typeface="Source Sans Pro"/>
                <a:cs typeface="Source Sans Pro"/>
              </a:rPr>
              <a:t>emoten</a:t>
            </a:r>
            <a:r>
              <a:rPr lang="sl-SI" sz="1600">
                <a:solidFill>
                  <a:srgbClr val="212C39"/>
                </a:solidFill>
                <a:latin typeface="Source Sans Pro"/>
                <a:ea typeface="Source Sans Pro"/>
                <a:cs typeface="Source Sans Pro"/>
              </a:rPr>
              <a:t>e</a:t>
            </a:r>
            <a:r>
              <a:rPr lang="en-US" sz="1600">
                <a:solidFill>
                  <a:srgbClr val="212C39"/>
                </a:solidFill>
                <a:latin typeface="Source Sans Pro"/>
                <a:ea typeface="Source Sans Pro"/>
                <a:cs typeface="Source Sans Pro"/>
              </a:rPr>
              <a:t> </a:t>
            </a:r>
            <a:r>
              <a:rPr lang="en-US" sz="1600" err="1">
                <a:solidFill>
                  <a:srgbClr val="212C39"/>
                </a:solidFill>
                <a:latin typeface="Source Sans Pro"/>
                <a:ea typeface="Source Sans Pro"/>
                <a:cs typeface="Source Sans Pro"/>
              </a:rPr>
              <a:t>povezav</a:t>
            </a:r>
            <a:r>
              <a:rPr lang="sl-SI" sz="1600">
                <a:solidFill>
                  <a:srgbClr val="212C39"/>
                </a:solidFill>
                <a:latin typeface="Source Sans Pro"/>
                <a:ea typeface="Source Sans Pro"/>
                <a:cs typeface="Source Sans Pro"/>
              </a:rPr>
              <a:t>e</a:t>
            </a:r>
            <a:r>
              <a:rPr lang="en-US" sz="1600">
                <a:solidFill>
                  <a:srgbClr val="212C39"/>
                </a:solidFill>
                <a:latin typeface="Source Sans Pro"/>
                <a:ea typeface="Source Sans Pro"/>
                <a:cs typeface="Source Sans Pro"/>
              </a:rPr>
              <a:t> </a:t>
            </a:r>
            <a:r>
              <a:rPr lang="sl-SI" sz="1600">
                <a:solidFill>
                  <a:srgbClr val="212C39"/>
                </a:solidFill>
                <a:latin typeface="Source Sans Pro"/>
                <a:ea typeface="Source Sans Pro"/>
                <a:cs typeface="Source Sans Pro"/>
              </a:rPr>
              <a:t>med bizBox –om  in končnimi</a:t>
            </a:r>
            <a:r>
              <a:rPr lang="en-US" sz="1600">
                <a:solidFill>
                  <a:srgbClr val="212C39"/>
                </a:solidFill>
                <a:latin typeface="Source Sans Pro"/>
                <a:ea typeface="Source Sans Pro"/>
                <a:cs typeface="Source Sans Pro"/>
              </a:rPr>
              <a:t> </a:t>
            </a:r>
            <a:r>
              <a:rPr lang="en-US" sz="1600" err="1">
                <a:solidFill>
                  <a:srgbClr val="212C39"/>
                </a:solidFill>
                <a:latin typeface="Source Sans Pro"/>
                <a:ea typeface="Source Sans Pro"/>
                <a:cs typeface="Source Sans Pro"/>
              </a:rPr>
              <a:t>uporabniki</a:t>
            </a:r>
            <a:r>
              <a:rPr lang="en-US" sz="1600">
                <a:solidFill>
                  <a:srgbClr val="212C39"/>
                </a:solidFill>
                <a:latin typeface="Source Sans Pro"/>
                <a:ea typeface="Source Sans Pro"/>
                <a:cs typeface="Source Sans Pro"/>
              </a:rPr>
              <a:t> </a:t>
            </a:r>
          </a:p>
          <a:p>
            <a:pPr algn="l">
              <a:lnSpc>
                <a:spcPts val="1355"/>
              </a:lnSpc>
            </a:pPr>
            <a:endParaRPr lang="en-US" sz="1600">
              <a:solidFill>
                <a:srgbClr val="212C39"/>
              </a:solidFill>
              <a:latin typeface="Source Sans Pro"/>
              <a:ea typeface="Source Sans Pro"/>
              <a:cs typeface="Source Sans Pro"/>
            </a:endParaRPr>
          </a:p>
        </p:txBody>
      </p:sp>
      <p:sp>
        <p:nvSpPr>
          <p:cNvPr id="15" name="Označba mesta besedila 14">
            <a:extLst>
              <a:ext uri="{FF2B5EF4-FFF2-40B4-BE49-F238E27FC236}">
                <a16:creationId xmlns:a16="http://schemas.microsoft.com/office/drawing/2014/main" id="{34322F50-991D-CF0A-9553-F84AC6D1B3E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90598" y="3207354"/>
            <a:ext cx="3723815" cy="731694"/>
          </a:xfrm>
        </p:spPr>
        <p:txBody>
          <a:bodyPr>
            <a:normAutofit/>
          </a:bodyPr>
          <a:lstStyle/>
          <a:p>
            <a:pPr>
              <a:lnSpc>
                <a:spcPts val="1428"/>
              </a:lnSpc>
            </a:pPr>
            <a:endParaRPr lang="sl-SI" sz="4800" b="1">
              <a:cs typeface="Segoe UI"/>
            </a:endParaRPr>
          </a:p>
          <a:p>
            <a:pPr>
              <a:lnSpc>
                <a:spcPts val="1428"/>
              </a:lnSpc>
            </a:pPr>
            <a:endParaRPr lang="en-US" sz="4800">
              <a:solidFill>
                <a:srgbClr val="212C39"/>
              </a:solidFill>
              <a:latin typeface="Source Sans Pro"/>
              <a:ea typeface="Source Sans Pro"/>
              <a:cs typeface="Segoe UI"/>
            </a:endParaRPr>
          </a:p>
          <a:p>
            <a:endParaRPr lang="sl-SI"/>
          </a:p>
          <a:p>
            <a:endParaRPr lang="sl-SI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04ED33D-2799-25A4-834D-3FC491ECA6A0}"/>
              </a:ext>
            </a:extLst>
          </p:cNvPr>
          <p:cNvSpPr txBox="1">
            <a:spLocks noGrp="1"/>
          </p:cNvSpPr>
          <p:nvPr>
            <p:ph type="body" sz="quarter" idx="19"/>
          </p:nvPr>
        </p:nvSpPr>
        <p:spPr>
          <a:xfrm>
            <a:off x="6912907" y="4753640"/>
            <a:ext cx="3978275" cy="1677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b="1" spc="-36" err="1">
                <a:solidFill>
                  <a:srgbClr val="212C39"/>
                </a:solidFill>
                <a:latin typeface="Source Sans Pro"/>
                <a:ea typeface="Source Sans Pro Bold"/>
                <a:cs typeface="Source Sans Pro Bold"/>
                <a:sym typeface="Source Sans Pro Bold"/>
              </a:rPr>
              <a:t>Tehnična</a:t>
            </a:r>
            <a:r>
              <a:rPr lang="en-US" sz="1600" b="1" spc="-36">
                <a:solidFill>
                  <a:srgbClr val="212C39"/>
                </a:solidFill>
                <a:latin typeface="Source Sans Pro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1600" b="1" spc="-36" err="1">
                <a:solidFill>
                  <a:srgbClr val="212C39"/>
                </a:solidFill>
                <a:latin typeface="Source Sans Pro"/>
                <a:ea typeface="Source Sans Pro Bold"/>
                <a:cs typeface="Source Sans Pro Bold"/>
                <a:sym typeface="Source Sans Pro Bold"/>
              </a:rPr>
              <a:t>podpora</a:t>
            </a:r>
            <a:endParaRPr lang="sl-SI" sz="1600" b="1" spc="-36">
              <a:solidFill>
                <a:srgbClr val="212C39"/>
              </a:solidFill>
              <a:latin typeface="Source Sans Pro"/>
              <a:ea typeface="Source Sans Pro Bold"/>
              <a:cs typeface="Source Sans Pro Bold"/>
            </a:endParaRPr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en-US" sz="1600">
                <a:solidFill>
                  <a:srgbClr val="212C39"/>
                </a:solidFill>
                <a:latin typeface="Source Sans Pro"/>
                <a:ea typeface="+mn-lt"/>
                <a:cs typeface="+mn-lt"/>
                <a:sym typeface="Source Sans Pro"/>
              </a:rPr>
              <a:t>Podpora </a:t>
            </a:r>
            <a:r>
              <a:rPr lang="en-US" sz="1600" err="1">
                <a:solidFill>
                  <a:srgbClr val="212C39"/>
                </a:solidFill>
                <a:latin typeface="Source Sans Pro"/>
                <a:ea typeface="+mn-lt"/>
                <a:cs typeface="+mn-lt"/>
                <a:sym typeface="Source Sans Pro"/>
              </a:rPr>
              <a:t>strankam</a:t>
            </a:r>
            <a:r>
              <a:rPr lang="en-US" sz="1600">
                <a:solidFill>
                  <a:srgbClr val="212C39"/>
                </a:solidFill>
                <a:latin typeface="Source Sans Pro"/>
                <a:ea typeface="+mn-lt"/>
                <a:cs typeface="+mn-lt"/>
                <a:sym typeface="Source Sans Pro"/>
              </a:rPr>
              <a:t> </a:t>
            </a:r>
            <a:r>
              <a:rPr lang="en-US" sz="1600" err="1">
                <a:solidFill>
                  <a:srgbClr val="212C39"/>
                </a:solidFill>
                <a:latin typeface="Source Sans Pro"/>
                <a:ea typeface="+mn-lt"/>
                <a:cs typeface="+mn-lt"/>
                <a:sym typeface="Source Sans Pro"/>
              </a:rPr>
              <a:t>pri</a:t>
            </a:r>
            <a:r>
              <a:rPr lang="en-US" sz="1600">
                <a:solidFill>
                  <a:srgbClr val="212C39"/>
                </a:solidFill>
                <a:latin typeface="Source Sans Pro"/>
                <a:ea typeface="+mn-lt"/>
                <a:cs typeface="+mn-lt"/>
                <a:sym typeface="Source Sans Pro"/>
              </a:rPr>
              <a:t> </a:t>
            </a:r>
            <a:r>
              <a:rPr lang="en-US" sz="1600" err="1">
                <a:solidFill>
                  <a:srgbClr val="212C39"/>
                </a:solidFill>
                <a:latin typeface="Source Sans Pro"/>
                <a:ea typeface="+mn-lt"/>
                <a:cs typeface="+mn-lt"/>
                <a:sym typeface="Source Sans Pro"/>
              </a:rPr>
              <a:t>integraciji</a:t>
            </a:r>
            <a:endParaRPr lang="en-US" sz="1600">
              <a:latin typeface="Source Sans Pro"/>
              <a:ea typeface="+mn-lt"/>
              <a:cs typeface="+mn-lt"/>
            </a:endParaRPr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sl-SI" sz="1600">
                <a:solidFill>
                  <a:srgbClr val="212C39"/>
                </a:solidFill>
                <a:latin typeface="Source Sans Pro"/>
                <a:ea typeface="+mn-lt"/>
                <a:cs typeface="+mn-lt"/>
                <a:sym typeface="Source Sans Pro"/>
              </a:rPr>
              <a:t>Stalna t</a:t>
            </a:r>
            <a:r>
              <a:rPr lang="en-US" sz="1600" err="1">
                <a:solidFill>
                  <a:srgbClr val="212C39"/>
                </a:solidFill>
                <a:latin typeface="Source Sans Pro"/>
                <a:ea typeface="+mn-lt"/>
                <a:cs typeface="+mn-lt"/>
                <a:sym typeface="Source Sans Pro"/>
              </a:rPr>
              <a:t>ehnična</a:t>
            </a:r>
            <a:r>
              <a:rPr lang="en-US" sz="1600">
                <a:solidFill>
                  <a:srgbClr val="212C39"/>
                </a:solidFill>
                <a:latin typeface="Source Sans Pro"/>
                <a:ea typeface="+mn-lt"/>
                <a:cs typeface="+mn-lt"/>
                <a:sym typeface="Source Sans Pro"/>
              </a:rPr>
              <a:t> </a:t>
            </a:r>
            <a:r>
              <a:rPr lang="en-US" sz="1600" err="1">
                <a:solidFill>
                  <a:srgbClr val="212C39"/>
                </a:solidFill>
                <a:latin typeface="Source Sans Pro"/>
                <a:ea typeface="+mn-lt"/>
                <a:cs typeface="+mn-lt"/>
                <a:sym typeface="Source Sans Pro"/>
              </a:rPr>
              <a:t>pomoč</a:t>
            </a:r>
            <a:r>
              <a:rPr lang="en-US" sz="1600">
                <a:solidFill>
                  <a:srgbClr val="212C39"/>
                </a:solidFill>
                <a:latin typeface="Source Sans Pro"/>
                <a:ea typeface="+mn-lt"/>
                <a:cs typeface="+mn-lt"/>
                <a:sym typeface="Source Sans Pro"/>
              </a:rPr>
              <a:t> </a:t>
            </a:r>
            <a:r>
              <a:rPr lang="en-US" sz="1600" err="1">
                <a:solidFill>
                  <a:srgbClr val="212C39"/>
                </a:solidFill>
                <a:latin typeface="Source Sans Pro"/>
                <a:ea typeface="+mn-lt"/>
                <a:cs typeface="+mn-lt"/>
                <a:sym typeface="Source Sans Pro"/>
              </a:rPr>
              <a:t>tudi</a:t>
            </a:r>
            <a:r>
              <a:rPr lang="en-US" sz="1600">
                <a:solidFill>
                  <a:srgbClr val="212C39"/>
                </a:solidFill>
                <a:latin typeface="Source Sans Pro"/>
                <a:ea typeface="+mn-lt"/>
                <a:cs typeface="+mn-lt"/>
                <a:sym typeface="Source Sans Pro"/>
              </a:rPr>
              <a:t> po </a:t>
            </a:r>
            <a:endParaRPr lang="en-US" sz="1600">
              <a:solidFill>
                <a:srgbClr val="000000"/>
              </a:solidFill>
              <a:latin typeface="Source Sans Pro"/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en-US" sz="1600" err="1">
                <a:solidFill>
                  <a:srgbClr val="212C39"/>
                </a:solidFill>
                <a:latin typeface="Source Sans Pro"/>
                <a:ea typeface="+mn-lt"/>
                <a:cs typeface="+mn-lt"/>
                <a:sym typeface="Source Sans Pro"/>
              </a:rPr>
              <a:t>zaključku</a:t>
            </a:r>
            <a:r>
              <a:rPr lang="sl-SI" sz="1600">
                <a:solidFill>
                  <a:srgbClr val="212C39"/>
                </a:solidFill>
                <a:latin typeface="Source Sans Pro"/>
                <a:ea typeface="+mn-lt"/>
                <a:cs typeface="+mn-lt"/>
                <a:sym typeface="Source Sans Pro"/>
              </a:rPr>
              <a:t> integracije</a:t>
            </a:r>
            <a:endParaRPr lang="en-US" sz="1600">
              <a:latin typeface="Source Sans Pro"/>
              <a:cs typeface="Segoe UI"/>
            </a:endParaRPr>
          </a:p>
          <a:p>
            <a:pPr algn="l">
              <a:lnSpc>
                <a:spcPts val="1355"/>
              </a:lnSpc>
            </a:pPr>
            <a:r>
              <a:rPr lang="en-US" sz="1200" b="1" spc="-36">
                <a:solidFill>
                  <a:srgbClr val="212C3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  <a:endParaRPr lang="en-US" sz="1200" b="1" spc="-36">
              <a:solidFill>
                <a:srgbClr val="212C39"/>
              </a:solidFill>
              <a:latin typeface="Source Sans Pro Bold"/>
              <a:ea typeface="Source Sans Pro Bold"/>
              <a:cs typeface="Source Sans Pro Bold"/>
            </a:endParaRPr>
          </a:p>
        </p:txBody>
      </p:sp>
      <p:sp>
        <p:nvSpPr>
          <p:cNvPr id="22" name="TextBox 23">
            <a:extLst>
              <a:ext uri="{FF2B5EF4-FFF2-40B4-BE49-F238E27FC236}">
                <a16:creationId xmlns:a16="http://schemas.microsoft.com/office/drawing/2014/main" id="{1CC20CDC-40C7-9841-93C8-14281035668A}"/>
              </a:ext>
            </a:extLst>
          </p:cNvPr>
          <p:cNvSpPr txBox="1"/>
          <p:nvPr/>
        </p:nvSpPr>
        <p:spPr>
          <a:xfrm>
            <a:off x="7848728" y="-3721697"/>
            <a:ext cx="4524385" cy="1752776"/>
          </a:xfrm>
          <a:prstGeom prst="rect">
            <a:avLst/>
          </a:prstGeom>
        </p:spPr>
        <p:txBody>
          <a:bodyPr lIns="28212" tIns="28212" rIns="28212" bIns="28212" rtlCol="0" anchor="ctr"/>
          <a:lstStyle/>
          <a:p>
            <a:pPr algn="ctr">
              <a:lnSpc>
                <a:spcPts val="888"/>
              </a:lnSpc>
            </a:pPr>
            <a:endParaRPr/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C241DCEA-9148-2405-D42F-B07650B116BC}"/>
              </a:ext>
            </a:extLst>
          </p:cNvPr>
          <p:cNvSpPr/>
          <p:nvPr/>
        </p:nvSpPr>
        <p:spPr>
          <a:xfrm>
            <a:off x="6565011" y="531558"/>
            <a:ext cx="177908" cy="165785"/>
          </a:xfrm>
          <a:custGeom>
            <a:avLst/>
            <a:gdLst/>
            <a:ahLst/>
            <a:cxnLst/>
            <a:rect l="l" t="t" r="r" b="b"/>
            <a:pathLst>
              <a:path w="228023" h="195245">
                <a:moveTo>
                  <a:pt x="0" y="0"/>
                </a:moveTo>
                <a:lnTo>
                  <a:pt x="228023" y="0"/>
                </a:lnTo>
                <a:lnTo>
                  <a:pt x="228023" y="195245"/>
                </a:lnTo>
                <a:lnTo>
                  <a:pt x="0" y="195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8F622D55-E79C-5769-1363-3F39F8BFCC5D}"/>
              </a:ext>
            </a:extLst>
          </p:cNvPr>
          <p:cNvSpPr txBox="1">
            <a:spLocks/>
          </p:cNvSpPr>
          <p:nvPr/>
        </p:nvSpPr>
        <p:spPr>
          <a:xfrm>
            <a:off x="6759818" y="2699633"/>
            <a:ext cx="3978275" cy="136960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sl-SI" sz="1600" b="1" spc="-36">
                <a:solidFill>
                  <a:srgbClr val="212C39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Pridobitev statusa tehnološkega partnerja</a:t>
            </a:r>
            <a:endParaRPr lang="en-US" sz="1600" b="1" spc="-36">
              <a:solidFill>
                <a:srgbClr val="212C39"/>
              </a:solidFill>
              <a:latin typeface="Source Sans Pro Bold"/>
              <a:ea typeface="Source Sans Pro Bold"/>
              <a:cs typeface="Source Sans Pro Bold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l-SI" sz="1600">
                <a:solidFill>
                  <a:srgbClr val="212C39"/>
                </a:solidFill>
                <a:latin typeface="Source Sans Pro"/>
                <a:ea typeface="Source Sans Pro"/>
                <a:cs typeface="Source Sans Pro"/>
              </a:rPr>
              <a:t>Implementacija bizBox preko API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l-SI" sz="1600">
                <a:solidFill>
                  <a:srgbClr val="212C39"/>
                </a:solidFill>
                <a:latin typeface="Source Sans Pro"/>
                <a:ea typeface="Source Sans Pro"/>
                <a:cs typeface="Source Sans Pro"/>
              </a:rPr>
              <a:t>Zagotovitev ključnih funkcionalnosti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l-SI" sz="1600">
                <a:solidFill>
                  <a:srgbClr val="212C39"/>
                </a:solidFill>
                <a:latin typeface="Source Sans Pro"/>
                <a:ea typeface="Source Sans Pro"/>
                <a:cs typeface="Source Sans Pro"/>
              </a:rPr>
              <a:t>bizBox certifikat</a:t>
            </a:r>
            <a:endParaRPr lang="en-US" sz="1600">
              <a:solidFill>
                <a:srgbClr val="212C39"/>
              </a:solidFill>
              <a:latin typeface="Source Sans Pro"/>
              <a:ea typeface="Source Sans Pro"/>
              <a:cs typeface="Source Sans Pro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27CD2326-E9AC-42B5-1897-C7907257B732}"/>
              </a:ext>
            </a:extLst>
          </p:cNvPr>
          <p:cNvSpPr/>
          <p:nvPr/>
        </p:nvSpPr>
        <p:spPr>
          <a:xfrm>
            <a:off x="6519121" y="2701098"/>
            <a:ext cx="177908" cy="165785"/>
          </a:xfrm>
          <a:custGeom>
            <a:avLst/>
            <a:gdLst/>
            <a:ahLst/>
            <a:cxnLst/>
            <a:rect l="l" t="t" r="r" b="b"/>
            <a:pathLst>
              <a:path w="228023" h="195245">
                <a:moveTo>
                  <a:pt x="0" y="0"/>
                </a:moveTo>
                <a:lnTo>
                  <a:pt x="228023" y="0"/>
                </a:lnTo>
                <a:lnTo>
                  <a:pt x="228023" y="195245"/>
                </a:lnTo>
                <a:lnTo>
                  <a:pt x="0" y="195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4EA02389-CD01-E359-12A3-5639D5F31EFB}"/>
              </a:ext>
            </a:extLst>
          </p:cNvPr>
          <p:cNvSpPr/>
          <p:nvPr/>
        </p:nvSpPr>
        <p:spPr>
          <a:xfrm>
            <a:off x="6525804" y="4755335"/>
            <a:ext cx="177908" cy="165785"/>
          </a:xfrm>
          <a:custGeom>
            <a:avLst/>
            <a:gdLst/>
            <a:ahLst/>
            <a:cxnLst/>
            <a:rect l="l" t="t" r="r" b="b"/>
            <a:pathLst>
              <a:path w="228023" h="195245">
                <a:moveTo>
                  <a:pt x="0" y="0"/>
                </a:moveTo>
                <a:lnTo>
                  <a:pt x="228023" y="0"/>
                </a:lnTo>
                <a:lnTo>
                  <a:pt x="228023" y="195245"/>
                </a:lnTo>
                <a:lnTo>
                  <a:pt x="0" y="195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8835CD3-E400-58B3-4158-151DE3A2B730}"/>
              </a:ext>
            </a:extLst>
          </p:cNvPr>
          <p:cNvSpPr/>
          <p:nvPr/>
        </p:nvSpPr>
        <p:spPr>
          <a:xfrm>
            <a:off x="6395991" y="324448"/>
            <a:ext cx="4363542" cy="1886399"/>
          </a:xfrm>
          <a:prstGeom prst="round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2524597-6ED2-20B2-F62A-237DC7CA1329}"/>
              </a:ext>
            </a:extLst>
          </p:cNvPr>
          <p:cNvSpPr/>
          <p:nvPr/>
        </p:nvSpPr>
        <p:spPr>
          <a:xfrm>
            <a:off x="6369253" y="2443342"/>
            <a:ext cx="4363542" cy="1886399"/>
          </a:xfrm>
          <a:prstGeom prst="round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9ECEF1-E37B-38CE-1EF1-463CD87FEB2D}"/>
              </a:ext>
            </a:extLst>
          </p:cNvPr>
          <p:cNvSpPr/>
          <p:nvPr/>
        </p:nvSpPr>
        <p:spPr>
          <a:xfrm>
            <a:off x="6369254" y="4582289"/>
            <a:ext cx="4356858" cy="1852978"/>
          </a:xfrm>
          <a:prstGeom prst="round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6248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638345B-B75E-FF22-6B02-0C76A54DC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0352"/>
            <a:ext cx="10515600" cy="1009651"/>
          </a:xfrm>
        </p:spPr>
        <p:txBody>
          <a:bodyPr anchor="t">
            <a:normAutofit/>
          </a:bodyPr>
          <a:lstStyle/>
          <a:p>
            <a:r>
              <a:rPr lang="sl-SI"/>
              <a:t>Koristi za partnerje</a:t>
            </a:r>
            <a:endParaRPr lang="LID4096"/>
          </a:p>
        </p:txBody>
      </p:sp>
      <p:pic>
        <p:nvPicPr>
          <p:cNvPr id="3" name="Picture 2" descr="A table with check marks&#10;&#10;AI-generated content may be incorrect.">
            <a:extLst>
              <a:ext uri="{FF2B5EF4-FFF2-40B4-BE49-F238E27FC236}">
                <a16:creationId xmlns:a16="http://schemas.microsoft.com/office/drawing/2014/main" id="{61E84043-F22E-12A7-1C4B-4ED9ADE830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36" t="3028" r="1661" b="797"/>
          <a:stretch>
            <a:fillRect/>
          </a:stretch>
        </p:blipFill>
        <p:spPr>
          <a:xfrm>
            <a:off x="1673410" y="1117099"/>
            <a:ext cx="7936129" cy="47590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67439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CE6C7DB-2418-3354-DA5E-1A2E90498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621" y="279984"/>
            <a:ext cx="10515600" cy="1009651"/>
          </a:xfrm>
        </p:spPr>
        <p:txBody>
          <a:bodyPr anchor="t">
            <a:normAutofit/>
          </a:bodyPr>
          <a:lstStyle/>
          <a:p>
            <a:r>
              <a:rPr lang="sl-SI"/>
              <a:t>Obveznosti partnerja</a:t>
            </a:r>
            <a:endParaRPr lang="LID4096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69C7E0-6ACF-B62F-8E84-A604CF481F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2" b="87"/>
          <a:stretch>
            <a:fillRect/>
          </a:stretch>
        </p:blipFill>
        <p:spPr>
          <a:xfrm>
            <a:off x="1810270" y="1076994"/>
            <a:ext cx="7448524" cy="49620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54026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432327A-FC15-88A0-095B-BAC19C38C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514" y="445121"/>
            <a:ext cx="8840444" cy="1072880"/>
          </a:xfrm>
        </p:spPr>
        <p:txBody>
          <a:bodyPr/>
          <a:lstStyle/>
          <a:p>
            <a:r>
              <a:rPr lang="sl-SI"/>
              <a:t>Marketinške aktivnosti</a:t>
            </a:r>
            <a:endParaRPr lang="LID4096"/>
          </a:p>
        </p:txBody>
      </p:sp>
      <p:pic>
        <p:nvPicPr>
          <p:cNvPr id="3" name="Picture 2" descr="A table with check marks and ticks&#10;&#10;AI-generated content may be incorrect.">
            <a:extLst>
              <a:ext uri="{FF2B5EF4-FFF2-40B4-BE49-F238E27FC236}">
                <a16:creationId xmlns:a16="http://schemas.microsoft.com/office/drawing/2014/main" id="{9A098F47-1D7E-4745-6C41-DE0F9A1B4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887" y="1901992"/>
            <a:ext cx="8457699" cy="322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413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46525" y="815459"/>
            <a:ext cx="3530743" cy="0"/>
          </a:xfrm>
          <a:prstGeom prst="line">
            <a:avLst/>
          </a:prstGeom>
          <a:ln w="38100" cap="flat">
            <a:solidFill>
              <a:srgbClr val="39B8E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I" sz="1200"/>
          </a:p>
        </p:txBody>
      </p:sp>
      <p:sp>
        <p:nvSpPr>
          <p:cNvPr id="3" name="Freeform 3"/>
          <p:cNvSpPr/>
          <p:nvPr/>
        </p:nvSpPr>
        <p:spPr>
          <a:xfrm rot="-730461">
            <a:off x="9031927" y="-1578002"/>
            <a:ext cx="3305152" cy="3787801"/>
          </a:xfrm>
          <a:custGeom>
            <a:avLst/>
            <a:gdLst/>
            <a:ahLst/>
            <a:cxnLst/>
            <a:rect l="l" t="t" r="r" b="b"/>
            <a:pathLst>
              <a:path w="4957728" h="5681701">
                <a:moveTo>
                  <a:pt x="0" y="0"/>
                </a:moveTo>
                <a:lnTo>
                  <a:pt x="4957728" y="0"/>
                </a:lnTo>
                <a:lnTo>
                  <a:pt x="4957728" y="5681701"/>
                </a:lnTo>
                <a:lnTo>
                  <a:pt x="0" y="5681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I" sz="1200"/>
          </a:p>
        </p:txBody>
      </p:sp>
      <p:sp>
        <p:nvSpPr>
          <p:cNvPr id="4" name="Freeform 4"/>
          <p:cNvSpPr/>
          <p:nvPr/>
        </p:nvSpPr>
        <p:spPr>
          <a:xfrm>
            <a:off x="9404741" y="-1576964"/>
            <a:ext cx="2613959" cy="2995674"/>
          </a:xfrm>
          <a:custGeom>
            <a:avLst/>
            <a:gdLst/>
            <a:ahLst/>
            <a:cxnLst/>
            <a:rect l="l" t="t" r="r" b="b"/>
            <a:pathLst>
              <a:path w="3920939" h="4493511">
                <a:moveTo>
                  <a:pt x="0" y="0"/>
                </a:moveTo>
                <a:lnTo>
                  <a:pt x="3920939" y="0"/>
                </a:lnTo>
                <a:lnTo>
                  <a:pt x="3920939" y="4493510"/>
                </a:lnTo>
                <a:lnTo>
                  <a:pt x="0" y="44935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I" sz="1200"/>
          </a:p>
        </p:txBody>
      </p:sp>
      <p:sp>
        <p:nvSpPr>
          <p:cNvPr id="5" name="Freeform 5"/>
          <p:cNvSpPr/>
          <p:nvPr/>
        </p:nvSpPr>
        <p:spPr>
          <a:xfrm>
            <a:off x="9720434" y="5684387"/>
            <a:ext cx="2230145" cy="1173613"/>
          </a:xfrm>
          <a:custGeom>
            <a:avLst/>
            <a:gdLst/>
            <a:ahLst/>
            <a:cxnLst/>
            <a:rect l="l" t="t" r="r" b="b"/>
            <a:pathLst>
              <a:path w="3345217" h="1760420">
                <a:moveTo>
                  <a:pt x="0" y="0"/>
                </a:moveTo>
                <a:lnTo>
                  <a:pt x="3345217" y="0"/>
                </a:lnTo>
                <a:lnTo>
                  <a:pt x="3345217" y="1760420"/>
                </a:lnTo>
                <a:lnTo>
                  <a:pt x="0" y="17604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SI" sz="1200"/>
          </a:p>
        </p:txBody>
      </p:sp>
      <p:sp>
        <p:nvSpPr>
          <p:cNvPr id="6" name="TextBox 6"/>
          <p:cNvSpPr txBox="1"/>
          <p:nvPr/>
        </p:nvSpPr>
        <p:spPr>
          <a:xfrm>
            <a:off x="346525" y="211362"/>
            <a:ext cx="6287577" cy="586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53"/>
              </a:lnSpc>
            </a:pPr>
            <a:r>
              <a:rPr lang="en-US" sz="3466" b="1" err="1">
                <a:solidFill>
                  <a:srgbClr val="272D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Prihodki</a:t>
            </a:r>
            <a:r>
              <a:rPr lang="en-US" sz="3466" b="1">
                <a:solidFill>
                  <a:srgbClr val="272D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466" b="1" err="1">
                <a:solidFill>
                  <a:srgbClr val="272D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partnerja</a:t>
            </a:r>
            <a:endParaRPr lang="en-US" sz="3466" b="1">
              <a:solidFill>
                <a:srgbClr val="272D39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graphicFrame>
        <p:nvGraphicFramePr>
          <p:cNvPr id="7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91508"/>
              </p:ext>
            </p:extLst>
          </p:nvPr>
        </p:nvGraphicFramePr>
        <p:xfrm>
          <a:off x="1541608" y="1404164"/>
          <a:ext cx="7863133" cy="5117868"/>
        </p:xfrm>
        <a:graphic>
          <a:graphicData uri="http://schemas.openxmlformats.org/drawingml/2006/table">
            <a:tbl>
              <a:tblPr/>
              <a:tblGrid>
                <a:gridCol w="21938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10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7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37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07739">
                <a:tc>
                  <a:txBody>
                    <a:bodyPr/>
                    <a:lstStyle/>
                    <a:p>
                      <a:pPr algn="l">
                        <a:lnSpc>
                          <a:spcPts val="1819"/>
                        </a:lnSpc>
                        <a:defRPr/>
                      </a:pPr>
                      <a:endParaRPr lang="en-US" sz="700"/>
                    </a:p>
                    <a:p>
                      <a:pPr algn="l">
                        <a:lnSpc>
                          <a:spcPts val="1819"/>
                        </a:lnSpc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   </a:t>
                      </a:r>
                    </a:p>
                    <a:p>
                      <a:pPr algn="l">
                        <a:lnSpc>
                          <a:spcPts val="1819"/>
                        </a:lnSpc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  </a:t>
                      </a:r>
                    </a:p>
                  </a:txBody>
                  <a:tcPr marL="63500" marR="63500" marT="63500" marB="63500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endParaRPr lang="en-US" sz="700"/>
                    </a:p>
                    <a:p>
                      <a:pPr algn="ctr">
                        <a:lnSpc>
                          <a:spcPts val="1959"/>
                        </a:lnSpc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  </a:t>
                      </a:r>
                      <a:r>
                        <a:rPr lang="en-US" sz="1400" b="1" err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Priporočitelj</a:t>
                      </a:r>
                      <a:endParaRPr lang="en-US" sz="1400" b="1">
                        <a:solidFill>
                          <a:srgbClr val="000000"/>
                        </a:solidFill>
                        <a:latin typeface="Open Sans Bold"/>
                        <a:ea typeface="Open Sans Bold"/>
                        <a:cs typeface="Open Sans Bold"/>
                        <a:sym typeface="Open Sans Bold"/>
                      </a:endParaRPr>
                    </a:p>
                    <a:p>
                      <a:pPr algn="ctr">
                        <a:lnSpc>
                          <a:spcPts val="1959"/>
                        </a:lnSpc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  </a:t>
                      </a:r>
                    </a:p>
                  </a:txBody>
                  <a:tcPr marL="63500" marR="63500" marT="63500" marB="63500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endParaRPr lang="en-US" sz="700"/>
                    </a:p>
                    <a:p>
                      <a:pPr algn="ctr">
                        <a:lnSpc>
                          <a:spcPts val="1959"/>
                        </a:lnSpc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  </a:t>
                      </a:r>
                      <a:r>
                        <a:rPr lang="en-US" sz="1400" b="1" err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Bronasti</a:t>
                      </a:r>
                      <a:endParaRPr lang="en-US" sz="1400" b="1">
                        <a:solidFill>
                          <a:srgbClr val="000000"/>
                        </a:solidFill>
                        <a:latin typeface="Open Sans Bold"/>
                        <a:ea typeface="Open Sans Bold"/>
                        <a:cs typeface="Open Sans Bold"/>
                        <a:sym typeface="Open Sans Bold"/>
                      </a:endParaRPr>
                    </a:p>
                    <a:p>
                      <a:pPr algn="ctr">
                        <a:lnSpc>
                          <a:spcPts val="1959"/>
                        </a:lnSpc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  partner</a:t>
                      </a:r>
                    </a:p>
                    <a:p>
                      <a:pPr algn="ctr">
                        <a:lnSpc>
                          <a:spcPts val="1959"/>
                        </a:lnSpc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  </a:t>
                      </a:r>
                    </a:p>
                  </a:txBody>
                  <a:tcPr marL="63500" marR="63500" marT="63500" marB="63500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endParaRPr lang="en-US" sz="700"/>
                    </a:p>
                    <a:p>
                      <a:pPr algn="ctr">
                        <a:lnSpc>
                          <a:spcPts val="1959"/>
                        </a:lnSpc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  </a:t>
                      </a:r>
                      <a:r>
                        <a:rPr lang="en-US" sz="1400" b="1" err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Srebrni</a:t>
                      </a:r>
                      <a:endParaRPr lang="en-US" sz="1400" b="1">
                        <a:solidFill>
                          <a:srgbClr val="000000"/>
                        </a:solidFill>
                        <a:latin typeface="Open Sans Bold"/>
                        <a:ea typeface="Open Sans Bold"/>
                        <a:cs typeface="Open Sans Bold"/>
                        <a:sym typeface="Open Sans Bold"/>
                      </a:endParaRPr>
                    </a:p>
                    <a:p>
                      <a:pPr algn="ctr">
                        <a:lnSpc>
                          <a:spcPts val="1959"/>
                        </a:lnSpc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  partner</a:t>
                      </a:r>
                    </a:p>
                    <a:p>
                      <a:pPr algn="ctr">
                        <a:lnSpc>
                          <a:spcPts val="1959"/>
                        </a:lnSpc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  </a:t>
                      </a:r>
                    </a:p>
                  </a:txBody>
                  <a:tcPr marL="63500" marR="63500" marT="63500" marB="63500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59"/>
                        </a:lnSpc>
                        <a:defRPr/>
                      </a:pPr>
                      <a:endParaRPr lang="en-US" sz="700"/>
                    </a:p>
                    <a:p>
                      <a:pPr algn="ctr">
                        <a:lnSpc>
                          <a:spcPts val="1959"/>
                        </a:lnSpc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  </a:t>
                      </a:r>
                      <a:r>
                        <a:rPr lang="en-US" sz="1400" b="1" err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Zlati</a:t>
                      </a:r>
                      <a:endParaRPr lang="en-US" sz="1400" b="1">
                        <a:solidFill>
                          <a:srgbClr val="000000"/>
                        </a:solidFill>
                        <a:latin typeface="Open Sans Bold"/>
                        <a:ea typeface="Open Sans Bold"/>
                        <a:cs typeface="Open Sans Bold"/>
                        <a:sym typeface="Open Sans Bold"/>
                      </a:endParaRPr>
                    </a:p>
                    <a:p>
                      <a:pPr algn="ctr">
                        <a:lnSpc>
                          <a:spcPts val="1959"/>
                        </a:lnSpc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  partner</a:t>
                      </a:r>
                    </a:p>
                    <a:p>
                      <a:pPr algn="ctr">
                        <a:lnSpc>
                          <a:spcPts val="1959"/>
                        </a:lnSpc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  </a:t>
                      </a:r>
                    </a:p>
                  </a:txBody>
                  <a:tcPr marL="63500" marR="63500" marT="63500" marB="63500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9829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“Finder fee” </a:t>
                      </a:r>
                      <a:r>
                        <a:rPr lang="en-US" sz="1200" b="1" err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provizija</a:t>
                      </a:r>
                      <a:r>
                        <a:rPr lang="en-US" sz="12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 </a:t>
                      </a:r>
                      <a:r>
                        <a:rPr lang="en-US" sz="1200" b="1" err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na</a:t>
                      </a:r>
                      <a:endParaRPr lang="en-US" sz="1200"/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200" b="1" err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prodani</a:t>
                      </a:r>
                      <a:r>
                        <a:rPr lang="en-US" sz="12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 </a:t>
                      </a:r>
                      <a:r>
                        <a:rPr lang="en-US" sz="1200" b="1" err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paket</a:t>
                      </a:r>
                      <a:r>
                        <a:rPr lang="en-US" sz="12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 v </a:t>
                      </a:r>
                      <a:r>
                        <a:rPr lang="en-US" sz="1200" b="1" err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prvem</a:t>
                      </a:r>
                      <a:r>
                        <a:rPr lang="en-US" sz="12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 </a:t>
                      </a:r>
                      <a:r>
                        <a:rPr lang="en-US" sz="1200" b="1" err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letu</a:t>
                      </a:r>
                      <a:endParaRPr lang="en-US" sz="1200" b="1">
                        <a:solidFill>
                          <a:srgbClr val="000000"/>
                        </a:solidFill>
                        <a:latin typeface="Open Sans Bold"/>
                        <a:ea typeface="Open Sans Bold"/>
                        <a:cs typeface="Open Sans Bold"/>
                        <a:sym typeface="Open Sans Bold"/>
                      </a:endParaRPr>
                    </a:p>
                    <a:p>
                      <a:pPr algn="l">
                        <a:lnSpc>
                          <a:spcPts val="1959"/>
                        </a:lnSpc>
                      </a:pPr>
                      <a:endParaRPr lang="en-US" sz="900" b="1">
                        <a:solidFill>
                          <a:srgbClr val="000000"/>
                        </a:solidFill>
                        <a:latin typeface="Open Sans Bold"/>
                        <a:ea typeface="Open Sans Bold"/>
                        <a:cs typeface="Open Sans Bold"/>
                        <a:sym typeface="Open Sans Bold"/>
                      </a:endParaRPr>
                    </a:p>
                  </a:txBody>
                  <a:tcPr marL="63500" marR="63500" marT="63500" marB="63500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</a:t>
                      </a:r>
                      <a:r>
                        <a:rPr lang="sl-SI" sz="14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5</a:t>
                      </a:r>
                      <a:r>
                        <a:rPr lang="en-US" sz="14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 %</a:t>
                      </a:r>
                      <a:endParaRPr lang="en-US" sz="1400"/>
                    </a:p>
                  </a:txBody>
                  <a:tcPr marL="63500" marR="63500" marT="63500" marB="63500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99"/>
                        </a:lnSpc>
                        <a:defRPr/>
                      </a:pPr>
                      <a:r>
                        <a:rPr lang="en-US" sz="1400" b="1" kern="120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</a:t>
                      </a:r>
                      <a:r>
                        <a:rPr lang="sl-SI" sz="1400" b="1" kern="120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5</a:t>
                      </a:r>
                      <a:r>
                        <a:rPr lang="en-US" sz="1400" b="1" kern="120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 %</a:t>
                      </a:r>
                      <a:endParaRPr lang="en-US" sz="1400" b="1" kern="1200">
                        <a:solidFill>
                          <a:srgbClr val="000000"/>
                        </a:solidFill>
                        <a:latin typeface="Open Sans Bold"/>
                        <a:ea typeface="Open Sans Bold"/>
                        <a:cs typeface="Open Sans Bold"/>
                      </a:endParaRPr>
                    </a:p>
                  </a:txBody>
                  <a:tcPr marL="63500" marR="63500" marT="63500" marB="63500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99"/>
                        </a:lnSpc>
                        <a:defRPr/>
                      </a:pPr>
                      <a:r>
                        <a:rPr lang="en-US" sz="1400" b="1" kern="120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</a:t>
                      </a:r>
                      <a:r>
                        <a:rPr lang="sl-SI" sz="1400" b="1" kern="120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5</a:t>
                      </a:r>
                      <a:r>
                        <a:rPr lang="en-US" sz="1400" b="1" kern="120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 %</a:t>
                      </a:r>
                      <a:endParaRPr lang="en-US" sz="1400" b="1" kern="1200">
                        <a:solidFill>
                          <a:srgbClr val="000000"/>
                        </a:solidFill>
                        <a:latin typeface="Open Sans Bold"/>
                        <a:ea typeface="Open Sans Bold"/>
                        <a:cs typeface="Open Sans Bold"/>
                      </a:endParaRPr>
                    </a:p>
                  </a:txBody>
                  <a:tcPr marL="63500" marR="63500" marT="63500" marB="63500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</a:t>
                      </a:r>
                      <a:r>
                        <a:rPr lang="sl-SI" sz="14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5</a:t>
                      </a:r>
                      <a:r>
                        <a:rPr lang="en-US" sz="14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 %</a:t>
                      </a:r>
                      <a:endParaRPr lang="en-US" sz="1400"/>
                    </a:p>
                  </a:txBody>
                  <a:tcPr marL="63500" marR="63500" marT="63500" marB="63500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0421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200" b="1" err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Provizija</a:t>
                      </a:r>
                      <a:r>
                        <a:rPr lang="en-US" sz="12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 za </a:t>
                      </a:r>
                      <a:r>
                        <a:rPr lang="en-US" sz="1200" b="1" err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prodajalce</a:t>
                      </a:r>
                      <a:r>
                        <a:rPr lang="en-US" sz="12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 </a:t>
                      </a:r>
                      <a:r>
                        <a:rPr lang="en-US" sz="1200" b="1" err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na</a:t>
                      </a:r>
                      <a:endParaRPr lang="en-US" sz="1200"/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bizBox </a:t>
                      </a:r>
                      <a:r>
                        <a:rPr lang="en-US" sz="1200" b="1" err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storitve</a:t>
                      </a:r>
                      <a:endParaRPr lang="en-US" sz="1200" b="1">
                        <a:solidFill>
                          <a:srgbClr val="000000"/>
                        </a:solidFill>
                        <a:latin typeface="Open Sans Bold"/>
                        <a:ea typeface="Open Sans Bold"/>
                        <a:cs typeface="Open Sans Bold"/>
                        <a:sym typeface="Open Sans Bold"/>
                      </a:endParaRPr>
                    </a:p>
                    <a:p>
                      <a:pPr algn="l">
                        <a:lnSpc>
                          <a:spcPts val="1959"/>
                        </a:lnSpc>
                      </a:pPr>
                      <a:endParaRPr lang="en-US" sz="900" b="1">
                        <a:solidFill>
                          <a:srgbClr val="000000"/>
                        </a:solidFill>
                        <a:latin typeface="Open Sans Bold"/>
                        <a:ea typeface="Open Sans Bold"/>
                        <a:cs typeface="Open Sans Bold"/>
                        <a:sym typeface="Open Sans Bold"/>
                      </a:endParaRPr>
                    </a:p>
                  </a:txBody>
                  <a:tcPr marL="63500" marR="63500" marT="63500" marB="63500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/</a:t>
                      </a:r>
                      <a:endParaRPr lang="en-US" sz="700" b="1"/>
                    </a:p>
                  </a:txBody>
                  <a:tcPr marL="63500" marR="63500" marT="63500" marB="63500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400" b="1" kern="120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</a:t>
                      </a:r>
                      <a:r>
                        <a:rPr lang="sl-SI" sz="1400" b="1" kern="120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2</a:t>
                      </a:r>
                      <a:r>
                        <a:rPr lang="en-US" sz="1400" b="1" kern="120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 %</a:t>
                      </a:r>
                      <a:endParaRPr lang="en-US" sz="1400" b="1" kern="1200">
                        <a:solidFill>
                          <a:srgbClr val="000000"/>
                        </a:solidFill>
                        <a:latin typeface="Open Sans Bold"/>
                        <a:ea typeface="Open Sans Bold"/>
                        <a:cs typeface="Open Sans Bold"/>
                      </a:endParaRPr>
                    </a:p>
                  </a:txBody>
                  <a:tcPr marL="63500" marR="63500" marT="63500" marB="63500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sl-SI" sz="14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15</a:t>
                      </a:r>
                      <a:r>
                        <a:rPr lang="en-US" sz="14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 %</a:t>
                      </a:r>
                      <a:endParaRPr lang="en-US" sz="1400"/>
                    </a:p>
                  </a:txBody>
                  <a:tcPr marL="63500" marR="63500" marT="63500" marB="63500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sl-SI" sz="14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22</a:t>
                      </a:r>
                      <a:r>
                        <a:rPr lang="en-US" sz="14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 %</a:t>
                      </a:r>
                      <a:endParaRPr lang="en-US" sz="1400"/>
                    </a:p>
                  </a:txBody>
                  <a:tcPr marL="63500" marR="63500" marT="63500" marB="63500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4885">
                <a:tc>
                  <a:txBody>
                    <a:bodyPr/>
                    <a:lstStyle/>
                    <a:p>
                      <a:pPr algn="l">
                        <a:lnSpc>
                          <a:spcPts val="1959"/>
                        </a:lnSpc>
                        <a:defRPr/>
                      </a:pPr>
                      <a:r>
                        <a:rPr lang="en-US" sz="1200" b="1" err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Provizija</a:t>
                      </a:r>
                      <a:r>
                        <a:rPr lang="en-US" sz="12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 za </a:t>
                      </a:r>
                      <a:r>
                        <a:rPr lang="en-US" sz="1200" b="1" err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tehnološke</a:t>
                      </a:r>
                      <a:endParaRPr lang="en-US" sz="1200"/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200" b="1" err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partnerje</a:t>
                      </a:r>
                      <a:r>
                        <a:rPr lang="en-US" sz="12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 za </a:t>
                      </a:r>
                      <a:r>
                        <a:rPr lang="en-US" sz="1200" b="1" err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integracijo</a:t>
                      </a:r>
                      <a:r>
                        <a:rPr lang="en-US" sz="12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 in</a:t>
                      </a:r>
                    </a:p>
                    <a:p>
                      <a:pPr algn="l">
                        <a:lnSpc>
                          <a:spcPts val="1959"/>
                        </a:lnSpc>
                      </a:pPr>
                      <a:r>
                        <a:rPr lang="en-US" sz="1200" b="1" err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podporo</a:t>
                      </a:r>
                      <a:r>
                        <a:rPr lang="en-US" sz="12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 </a:t>
                      </a:r>
                      <a:r>
                        <a:rPr lang="en-US" sz="1200" b="1" err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svojim</a:t>
                      </a:r>
                      <a:r>
                        <a:rPr lang="en-US" sz="12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 </a:t>
                      </a:r>
                      <a:r>
                        <a:rPr lang="en-US" sz="1200" b="1" err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strankam</a:t>
                      </a:r>
                      <a:endParaRPr lang="en-US" sz="1200" b="1">
                        <a:solidFill>
                          <a:srgbClr val="000000"/>
                        </a:solidFill>
                        <a:latin typeface="Open Sans Bold"/>
                        <a:ea typeface="Open Sans Bold"/>
                        <a:cs typeface="Open Sans Bold"/>
                        <a:sym typeface="Open Sans Bold"/>
                      </a:endParaRPr>
                    </a:p>
                    <a:p>
                      <a:pPr algn="l">
                        <a:lnSpc>
                          <a:spcPts val="1959"/>
                        </a:lnSpc>
                      </a:pPr>
                      <a:endParaRPr lang="en-US" sz="900" b="1">
                        <a:solidFill>
                          <a:srgbClr val="000000"/>
                        </a:solidFill>
                        <a:latin typeface="Open Sans Bold"/>
                        <a:ea typeface="Open Sans Bold"/>
                        <a:cs typeface="Open Sans Bold"/>
                        <a:sym typeface="Open Sans Bold"/>
                      </a:endParaRPr>
                    </a:p>
                  </a:txBody>
                  <a:tcPr marL="63500" marR="63500" marT="63500" marB="63500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4 %</a:t>
                      </a:r>
                      <a:endParaRPr lang="en-US" sz="1400"/>
                    </a:p>
                  </a:txBody>
                  <a:tcPr marL="63500" marR="63500" marT="63500" marB="63500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4 %</a:t>
                      </a:r>
                      <a:endParaRPr lang="en-US" sz="1400"/>
                    </a:p>
                  </a:txBody>
                  <a:tcPr marL="63500" marR="63500" marT="63500" marB="63500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4 %</a:t>
                      </a:r>
                      <a:endParaRPr lang="en-US" sz="1400"/>
                    </a:p>
                  </a:txBody>
                  <a:tcPr marL="63500" marR="63500" marT="63500" marB="63500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4 %</a:t>
                      </a:r>
                      <a:endParaRPr lang="en-US" sz="1400"/>
                    </a:p>
                  </a:txBody>
                  <a:tcPr marL="63500" marR="63500" marT="63500" marB="63500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488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959"/>
                        </a:lnSpc>
                      </a:pPr>
                      <a:r>
                        <a:rPr lang="sl-SI" sz="1200" b="1" kern="120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</a:rPr>
                        <a:t>Dodatna nagrada za preseganje letnega plana </a:t>
                      </a:r>
                      <a:endParaRPr lang="en-US" sz="1200" b="1" kern="1200">
                        <a:solidFill>
                          <a:srgbClr val="000000"/>
                        </a:solidFill>
                        <a:latin typeface="Open Sans Bold"/>
                        <a:ea typeface="Open Sans Bold"/>
                        <a:cs typeface="Open Sans Bold"/>
                        <a:sym typeface="Open Sans Bold"/>
                      </a:endParaRPr>
                    </a:p>
                  </a:txBody>
                  <a:tcPr marL="63500" marR="63500" marT="63500" marB="63500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0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l-SI" sz="1600" b="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20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/</a:t>
                      </a:r>
                      <a:endParaRPr lang="en-US" sz="1600" b="1"/>
                    </a:p>
                    <a:p>
                      <a:pPr algn="ctr">
                        <a:lnSpc>
                          <a:spcPts val="2099"/>
                        </a:lnSpc>
                        <a:defRPr/>
                      </a:pPr>
                      <a:endParaRPr lang="en-US" sz="700"/>
                    </a:p>
                  </a:txBody>
                  <a:tcPr marL="63500" marR="63500" marT="63500" marB="63500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0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b="1" kern="12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</a:rPr>
                        <a:t>/</a:t>
                      </a:r>
                      <a:endParaRPr lang="en-US" sz="1600" b="1" kern="120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63500" marR="63500" marT="63500" marB="63500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endParaRPr lang="en-US" sz="700"/>
                    </a:p>
                  </a:txBody>
                  <a:tcPr marL="63500" marR="63500" marT="63500" marB="63500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9"/>
                        </a:lnSpc>
                        <a:defRPr/>
                      </a:pPr>
                      <a:endParaRPr lang="en-US" sz="700"/>
                    </a:p>
                  </a:txBody>
                  <a:tcPr marL="63500" marR="63500" marT="63500" marB="63500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460385"/>
                  </a:ext>
                </a:extLst>
              </a:tr>
            </a:tbl>
          </a:graphicData>
        </a:graphic>
      </p:graphicFrame>
      <p:pic>
        <p:nvPicPr>
          <p:cNvPr id="8" name="Grafika 12" descr="Badge Tick1 outline">
            <a:extLst>
              <a:ext uri="{FF2B5EF4-FFF2-40B4-BE49-F238E27FC236}">
                <a16:creationId xmlns:a16="http://schemas.microsoft.com/office/drawing/2014/main" id="{AA488B22-6C0F-92B9-9445-21BC5414BA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27299" y="5927704"/>
            <a:ext cx="287655" cy="287655"/>
          </a:xfrm>
          <a:prstGeom prst="rect">
            <a:avLst/>
          </a:prstGeom>
        </p:spPr>
      </p:pic>
      <p:pic>
        <p:nvPicPr>
          <p:cNvPr id="9" name="Grafika 12" descr="Badge Tick1 outline">
            <a:extLst>
              <a:ext uri="{FF2B5EF4-FFF2-40B4-BE49-F238E27FC236}">
                <a16:creationId xmlns:a16="http://schemas.microsoft.com/office/drawing/2014/main" id="{31A7299D-EC5B-9E46-290E-F2F12EAF9F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34278" y="5927703"/>
            <a:ext cx="287655" cy="28765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3CCC2-FC61-4CAC-3C2D-E459C0206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011" y="646471"/>
            <a:ext cx="10515600" cy="1204913"/>
          </a:xfrm>
        </p:spPr>
        <p:txBody>
          <a:bodyPr/>
          <a:lstStyle/>
          <a:p>
            <a:r>
              <a:rPr lang="sl-SI" err="1"/>
              <a:t>Časovnica</a:t>
            </a:r>
            <a:endParaRPr lang="sl-SI"/>
          </a:p>
        </p:txBody>
      </p:sp>
      <p:pic>
        <p:nvPicPr>
          <p:cNvPr id="5" name="Content Placeholder 4" descr="A timeline with text on it&#10;&#10;AI-generated content may be incorrect.">
            <a:extLst>
              <a:ext uri="{FF2B5EF4-FFF2-40B4-BE49-F238E27FC236}">
                <a16:creationId xmlns:a16="http://schemas.microsoft.com/office/drawing/2014/main" id="{F66FFDA5-3D78-8D87-6E5C-D9BB15AF4A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982" b="14378"/>
          <a:stretch>
            <a:fillRect/>
          </a:stretch>
        </p:blipFill>
        <p:spPr>
          <a:xfrm>
            <a:off x="0" y="1403684"/>
            <a:ext cx="12192000" cy="4470424"/>
          </a:xfrm>
        </p:spPr>
      </p:pic>
    </p:spTree>
    <p:extLst>
      <p:ext uri="{BB962C8B-B14F-4D97-AF65-F5344CB8AC3E}">
        <p14:creationId xmlns:p14="http://schemas.microsoft.com/office/powerpoint/2010/main" val="2754445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09428-A9E3-2C64-6C4E-838F1B0F9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E7433-0353-5321-C152-4F5ED451FB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6325" y="2981674"/>
            <a:ext cx="5981700" cy="2866676"/>
          </a:xfrm>
        </p:spPr>
        <p:txBody>
          <a:bodyPr/>
          <a:lstStyle/>
          <a:p>
            <a:r>
              <a:rPr lang="en-US"/>
              <a:t>Od </a:t>
            </a:r>
            <a:r>
              <a:rPr lang="en-US" err="1"/>
              <a:t>onboardinga</a:t>
            </a:r>
            <a:r>
              <a:rPr lang="en-US"/>
              <a:t>-a  do </a:t>
            </a:r>
            <a:r>
              <a:rPr lang="en-US" err="1"/>
              <a:t>uporabe</a:t>
            </a:r>
            <a:r>
              <a:rPr lang="en-US"/>
              <a:t> </a:t>
            </a:r>
            <a:br>
              <a:rPr lang="en-US"/>
            </a:br>
            <a:r>
              <a:rPr lang="en-US"/>
              <a:t>(bizBox 2.0)</a:t>
            </a:r>
            <a:endParaRPr lang="sl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EEB3FB-6797-D45C-466D-169B61593F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6325" y="5547369"/>
            <a:ext cx="4395560" cy="189272"/>
          </a:xfrm>
        </p:spPr>
        <p:txBody>
          <a:bodyPr/>
          <a:lstStyle/>
          <a:p>
            <a:r>
              <a:rPr lang="en-US"/>
              <a:t>PETER ZORKO</a:t>
            </a:r>
            <a:endParaRPr lang="sl-SI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262BDDD-FD3A-1F4C-97E6-DA5BC3FB7C52}"/>
              </a:ext>
            </a:extLst>
          </p:cNvPr>
          <p:cNvSpPr txBox="1">
            <a:spLocks/>
          </p:cNvSpPr>
          <p:nvPr/>
        </p:nvSpPr>
        <p:spPr>
          <a:xfrm>
            <a:off x="1076325" y="2341128"/>
            <a:ext cx="4395560" cy="1892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bizBox </a:t>
            </a:r>
            <a:r>
              <a:rPr lang="en-US" sz="2000" err="1"/>
              <a:t>partnerski</a:t>
            </a:r>
            <a:r>
              <a:rPr lang="en-US" sz="2000"/>
              <a:t> </a:t>
            </a:r>
            <a:r>
              <a:rPr lang="en-US" sz="2000" err="1"/>
              <a:t>dogodek</a:t>
            </a:r>
            <a:r>
              <a:rPr lang="en-US" sz="2000"/>
              <a:t> 2025</a:t>
            </a:r>
            <a:endParaRPr lang="sl-SI" sz="2000"/>
          </a:p>
        </p:txBody>
      </p:sp>
    </p:spTree>
    <p:extLst>
      <p:ext uri="{BB962C8B-B14F-4D97-AF65-F5344CB8AC3E}">
        <p14:creationId xmlns:p14="http://schemas.microsoft.com/office/powerpoint/2010/main" val="35642343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98B1062-7393-7B2D-8185-297C08406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546" y="0"/>
            <a:ext cx="85149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832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3D00067-4497-0509-D96A-0C430CF9C59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ctr"/>
            <a:r>
              <a:rPr lang="en-GB" b="1">
                <a:ea typeface="+mn-lt"/>
                <a:cs typeface="+mn-lt"/>
              </a:rPr>
              <a:t>Skupno delo &amp; webinarji</a:t>
            </a:r>
            <a:endParaRPr lang="en-US" b="1">
              <a:cs typeface="Segoe U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76D83D-127F-3BFE-3369-F480A66CE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Segoe UI"/>
                <a:ea typeface="Tahoma"/>
                <a:cs typeface="Segoe UI"/>
              </a:rPr>
              <a:t>Podpora </a:t>
            </a:r>
            <a:r>
              <a:rPr lang="en-GB" err="1">
                <a:latin typeface="Segoe UI"/>
                <a:ea typeface="Tahoma"/>
                <a:cs typeface="Segoe UI"/>
              </a:rPr>
              <a:t>partnerjem</a:t>
            </a:r>
            <a:endParaRPr lang="en-US">
              <a:latin typeface="Segoe UI"/>
              <a:ea typeface="Tahoma"/>
              <a:cs typeface="Segoe U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4B1B1E-A087-87A9-B329-736F7630F6D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algn="ctr"/>
            <a:r>
              <a:rPr lang="en-GB" b="1">
                <a:ea typeface="+mn-lt"/>
                <a:cs typeface="+mn-lt"/>
              </a:rPr>
              <a:t>Dodajanje vrednosti </a:t>
            </a:r>
            <a:endParaRPr lang="en-US" b="1">
              <a:cs typeface="Segoe UI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0E9187-6B5C-8B58-080A-091E9BC07CAB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algn="ctr"/>
            <a:r>
              <a:rPr lang="en-GB" b="1">
                <a:ea typeface="+mn-lt"/>
                <a:cs typeface="+mn-lt"/>
              </a:rPr>
              <a:t>Rast  10</a:t>
            </a:r>
            <a:r>
              <a:rPr lang="sl-SI" b="1">
                <a:ea typeface="+mn-lt"/>
                <a:cs typeface="+mn-lt"/>
              </a:rPr>
              <a:t>% </a:t>
            </a:r>
            <a:r>
              <a:rPr lang="en-GB" b="1">
                <a:ea typeface="+mn-lt"/>
                <a:cs typeface="+mn-lt"/>
              </a:rPr>
              <a:t>–</a:t>
            </a:r>
            <a:r>
              <a:rPr lang="sl-SI" b="1">
                <a:ea typeface="+mn-lt"/>
                <a:cs typeface="+mn-lt"/>
              </a:rPr>
              <a:t> </a:t>
            </a:r>
            <a:r>
              <a:rPr lang="en-GB" b="1">
                <a:ea typeface="+mn-lt"/>
                <a:cs typeface="+mn-lt"/>
              </a:rPr>
              <a:t>60% </a:t>
            </a:r>
            <a:endParaRPr lang="en-US" b="1">
              <a:cs typeface="Segoe UI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C397AC-4575-9706-0B8B-5F3DFED26272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algn="ctr"/>
            <a:r>
              <a:rPr lang="en-GB" b="1">
                <a:ea typeface="+mn-lt"/>
                <a:cs typeface="+mn-lt"/>
              </a:rPr>
              <a:t>Manj dela za partnerje </a:t>
            </a:r>
            <a:endParaRPr lang="en-US" b="1">
              <a:cs typeface="Segoe UI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FAE9E66-A9C7-2761-729E-7461DB5B7656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algn="ctr"/>
            <a:r>
              <a:rPr lang="en-GB" b="1">
                <a:ea typeface="+mn-lt"/>
                <a:cs typeface="+mn-lt"/>
              </a:rPr>
              <a:t>Vaše potrebe = naša naloga</a:t>
            </a:r>
            <a:endParaRPr lang="en-US" b="1">
              <a:cs typeface="Segoe UI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69AD9A-C6D7-E23D-AC2B-ED07B9A5BAD6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pPr algn="ctr"/>
            <a:r>
              <a:rPr lang="en-GB" b="1">
                <a:ea typeface="+mn-lt"/>
                <a:cs typeface="+mn-lt"/>
              </a:rPr>
              <a:t>Skupne ponudbe &amp; razpisi </a:t>
            </a:r>
            <a:endParaRPr lang="en-US" b="1">
              <a:cs typeface="Segoe UI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EA55DB5-FE0E-8BEB-F913-08267BF133E5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algn="ctr"/>
            <a:r>
              <a:rPr lang="en-GB" b="1">
                <a:cs typeface="Segoe UI"/>
              </a:rPr>
              <a:t>Skupni marketing &amp; promocija </a:t>
            </a:r>
            <a:endParaRPr lang="en-US" b="1">
              <a:cs typeface="Segoe UI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E7EB797-F634-5EAA-9FD9-0FE5965FC0A4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pPr algn="ctr"/>
            <a:r>
              <a:rPr lang="en-GB" b="1">
                <a:cs typeface="Segoe UI"/>
              </a:rPr>
              <a:t>Izmenjava znanja &amp; usposabljanja</a:t>
            </a:r>
            <a:endParaRPr lang="en-US" b="1">
              <a:cs typeface="Segoe UI"/>
            </a:endParaRPr>
          </a:p>
        </p:txBody>
      </p:sp>
      <p:pic>
        <p:nvPicPr>
          <p:cNvPr id="12" name="Picture 11" descr="A blue line with a black background&#10;&#10;AI-generated content may be incorrect.">
            <a:extLst>
              <a:ext uri="{FF2B5EF4-FFF2-40B4-BE49-F238E27FC236}">
                <a16:creationId xmlns:a16="http://schemas.microsoft.com/office/drawing/2014/main" id="{9ACC9426-F54B-801B-93D3-0CFBA2C25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666302">
            <a:off x="10079790" y="2907631"/>
            <a:ext cx="1303423" cy="1323475"/>
          </a:xfrm>
          <a:prstGeom prst="rect">
            <a:avLst/>
          </a:prstGeom>
          <a:ln>
            <a:noFill/>
          </a:ln>
        </p:spPr>
      </p:pic>
      <p:pic>
        <p:nvPicPr>
          <p:cNvPr id="13" name="Picture 12" descr="A blue line icon of a computer screen&#10;&#10;AI-generated content may be incorrect.">
            <a:extLst>
              <a:ext uri="{FF2B5EF4-FFF2-40B4-BE49-F238E27FC236}">
                <a16:creationId xmlns:a16="http://schemas.microsoft.com/office/drawing/2014/main" id="{F987EB90-A915-6788-1C15-D80052164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789" y="2867525"/>
            <a:ext cx="1390317" cy="1470527"/>
          </a:xfrm>
          <a:prstGeom prst="rect">
            <a:avLst/>
          </a:prstGeom>
        </p:spPr>
      </p:pic>
      <p:pic>
        <p:nvPicPr>
          <p:cNvPr id="14" name="Picture 13" descr="Blue arrows pointing up to a coin&#10;&#10;AI-generated content may be incorrect.">
            <a:extLst>
              <a:ext uri="{FF2B5EF4-FFF2-40B4-BE49-F238E27FC236}">
                <a16:creationId xmlns:a16="http://schemas.microsoft.com/office/drawing/2014/main" id="{2BAE40FD-2DCB-AC89-86CE-27CACBB0A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8211" y="2827421"/>
            <a:ext cx="1403685" cy="1477210"/>
          </a:xfrm>
          <a:prstGeom prst="rect">
            <a:avLst/>
          </a:prstGeom>
        </p:spPr>
      </p:pic>
      <p:pic>
        <p:nvPicPr>
          <p:cNvPr id="15" name="Picture 14" descr="A hand holding a graph&#10;&#10;AI-generated content may be incorrect.">
            <a:extLst>
              <a:ext uri="{FF2B5EF4-FFF2-40B4-BE49-F238E27FC236}">
                <a16:creationId xmlns:a16="http://schemas.microsoft.com/office/drawing/2014/main" id="{A76CBB1D-85D4-D17D-5CC1-954C02602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6894" y="2867526"/>
            <a:ext cx="1363580" cy="1437106"/>
          </a:xfrm>
          <a:prstGeom prst="rect">
            <a:avLst/>
          </a:prstGeom>
        </p:spPr>
      </p:pic>
      <p:pic>
        <p:nvPicPr>
          <p:cNvPr id="16" name="Picture 15" descr="A blue icon with arrows around it&#10;&#10;AI-generated content may be incorrect.">
            <a:extLst>
              <a:ext uri="{FF2B5EF4-FFF2-40B4-BE49-F238E27FC236}">
                <a16:creationId xmlns:a16="http://schemas.microsoft.com/office/drawing/2014/main" id="{C26F2944-0972-A0D7-6770-26E4EE033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9947" y="5534526"/>
            <a:ext cx="1069476" cy="1089528"/>
          </a:xfrm>
          <a:prstGeom prst="rect">
            <a:avLst/>
          </a:prstGeom>
        </p:spPr>
      </p:pic>
      <p:pic>
        <p:nvPicPr>
          <p:cNvPr id="18" name="Picture 17" descr="A blue icon of a person and a megaphone&#10;&#10;AI-generated content may be incorrect.">
            <a:extLst>
              <a:ext uri="{FF2B5EF4-FFF2-40B4-BE49-F238E27FC236}">
                <a16:creationId xmlns:a16="http://schemas.microsoft.com/office/drawing/2014/main" id="{05EA879A-258D-8E29-EBB2-5EAD45A4BE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8526" y="5427578"/>
            <a:ext cx="1283371" cy="1336843"/>
          </a:xfrm>
          <a:prstGeom prst="rect">
            <a:avLst/>
          </a:prstGeom>
        </p:spPr>
      </p:pic>
      <p:pic>
        <p:nvPicPr>
          <p:cNvPr id="19" name="Picture 18" descr="Blue line art of men and a hammer&#10;&#10;AI-generated content may be incorrect.">
            <a:extLst>
              <a:ext uri="{FF2B5EF4-FFF2-40B4-BE49-F238E27FC236}">
                <a16:creationId xmlns:a16="http://schemas.microsoft.com/office/drawing/2014/main" id="{793212BD-6852-6A65-16BF-7BA63A5836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3367" y="5427578"/>
            <a:ext cx="1350212" cy="1350211"/>
          </a:xfrm>
          <a:prstGeom prst="rect">
            <a:avLst/>
          </a:prstGeom>
        </p:spPr>
      </p:pic>
      <p:pic>
        <p:nvPicPr>
          <p:cNvPr id="20" name="Picture 19" descr="A blue dart in a target&#10;&#10;AI-generated content may be incorrect.">
            <a:extLst>
              <a:ext uri="{FF2B5EF4-FFF2-40B4-BE49-F238E27FC236}">
                <a16:creationId xmlns:a16="http://schemas.microsoft.com/office/drawing/2014/main" id="{38CF0114-B60A-D1F2-7029-29C9F79873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789" y="5414210"/>
            <a:ext cx="1283371" cy="135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684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1FBC7-1CC3-C509-2B80-2D5E27B5D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1FD0C-C699-6B02-31AE-9419CC854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6325" y="2981674"/>
            <a:ext cx="5981700" cy="2866676"/>
          </a:xfrm>
        </p:spPr>
        <p:txBody>
          <a:bodyPr/>
          <a:lstStyle/>
          <a:p>
            <a:r>
              <a:rPr lang="en-US" err="1"/>
              <a:t>Obvezni</a:t>
            </a:r>
            <a:r>
              <a:rPr lang="en-US"/>
              <a:t> e-</a:t>
            </a:r>
            <a:r>
              <a:rPr lang="en-US" err="1"/>
              <a:t>računi</a:t>
            </a:r>
            <a:r>
              <a:rPr lang="en-US"/>
              <a:t> in </a:t>
            </a:r>
            <a:r>
              <a:rPr lang="en-US" err="1"/>
              <a:t>fiskalizacija</a:t>
            </a:r>
            <a:r>
              <a:rPr lang="en-US"/>
              <a:t> za </a:t>
            </a:r>
            <a:r>
              <a:rPr lang="en-US" err="1"/>
              <a:t>Hrvaško</a:t>
            </a:r>
            <a:endParaRPr lang="sl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52CD31-2D2E-041E-D5D9-8382E74EB1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6325" y="5547369"/>
            <a:ext cx="4395560" cy="189272"/>
          </a:xfrm>
        </p:spPr>
        <p:txBody>
          <a:bodyPr/>
          <a:lstStyle/>
          <a:p>
            <a:r>
              <a:rPr lang="en-US"/>
              <a:t>ANJA ADLEŠIČ</a:t>
            </a:r>
            <a:endParaRPr lang="sl-SI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D66728F-A307-FB94-C274-18361C50E82A}"/>
              </a:ext>
            </a:extLst>
          </p:cNvPr>
          <p:cNvSpPr txBox="1">
            <a:spLocks/>
          </p:cNvSpPr>
          <p:nvPr/>
        </p:nvSpPr>
        <p:spPr>
          <a:xfrm>
            <a:off x="1076325" y="2341128"/>
            <a:ext cx="4395560" cy="1892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bizBox </a:t>
            </a:r>
            <a:r>
              <a:rPr lang="en-US" sz="2000" err="1"/>
              <a:t>partnerski</a:t>
            </a:r>
            <a:r>
              <a:rPr lang="en-US" sz="2000"/>
              <a:t> </a:t>
            </a:r>
            <a:r>
              <a:rPr lang="en-US" sz="2000" err="1"/>
              <a:t>dogodek</a:t>
            </a:r>
            <a:r>
              <a:rPr lang="en-US" sz="2000"/>
              <a:t> 2025</a:t>
            </a:r>
            <a:endParaRPr lang="sl-SI" sz="2000"/>
          </a:p>
        </p:txBody>
      </p:sp>
    </p:spTree>
    <p:extLst>
      <p:ext uri="{BB962C8B-B14F-4D97-AF65-F5344CB8AC3E}">
        <p14:creationId xmlns:p14="http://schemas.microsoft.com/office/powerpoint/2010/main" val="18225992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BEEFF-BC06-802E-803A-EE60B00E0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772DE-276A-7237-A7B6-3142A7193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Fiskalizacija 2.0  - 1.1.2026</a:t>
            </a:r>
          </a:p>
        </p:txBody>
      </p:sp>
      <p:sp>
        <p:nvSpPr>
          <p:cNvPr id="38" name="Rectangle 1">
            <a:extLst>
              <a:ext uri="{FF2B5EF4-FFF2-40B4-BE49-F238E27FC236}">
                <a16:creationId xmlns:a16="http://schemas.microsoft.com/office/drawing/2014/main" id="{53ADB2F5-09F3-BD7B-8A67-E65BFFADA9E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1" y="1762572"/>
            <a:ext cx="10603938" cy="4477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LID4096" sz="1600"/>
              <a:t>Obvezna uporaba e-računov v gospodarstvu:</a:t>
            </a:r>
            <a:endParaRPr lang="sl-SI" sz="1600"/>
          </a:p>
          <a:p>
            <a:pPr lvl="1" fontAlgn="base">
              <a:spcAft>
                <a:spcPct val="0"/>
              </a:spcAft>
            </a:pPr>
            <a:r>
              <a:rPr lang="LID4096" sz="1600"/>
              <a:t>od </a:t>
            </a:r>
            <a:r>
              <a:rPr lang="LID4096" sz="1600" b="1"/>
              <a:t>1. 1. 2026 </a:t>
            </a:r>
            <a:r>
              <a:rPr lang="LID4096" sz="1600"/>
              <a:t>za zavezance za DDV,</a:t>
            </a:r>
            <a:endParaRPr lang="sl-SI" sz="1600"/>
          </a:p>
          <a:p>
            <a:pPr lvl="1" fontAlgn="base">
              <a:spcAft>
                <a:spcPct val="0"/>
              </a:spcAft>
            </a:pPr>
            <a:r>
              <a:rPr lang="LID4096" sz="1600"/>
              <a:t>od </a:t>
            </a:r>
            <a:r>
              <a:rPr lang="LID4096" sz="1600" b="1"/>
              <a:t>1. 1. 2027 </a:t>
            </a:r>
            <a:r>
              <a:rPr lang="LID4096" sz="1600"/>
              <a:t>za zavezance za davek na dohodek iz dejavnosti in davek na dobiček.</a:t>
            </a:r>
            <a:endParaRPr lang="sl-SI" sz="1600"/>
          </a:p>
          <a:p>
            <a:pPr fontAlgn="base">
              <a:spcAft>
                <a:spcPct val="0"/>
              </a:spcAft>
            </a:pPr>
            <a:r>
              <a:rPr lang="sl-SI" sz="1600">
                <a:cs typeface="Segoe UI"/>
              </a:rPr>
              <a:t>Kontinuirano </a:t>
            </a:r>
            <a:r>
              <a:rPr lang="sl-SI" sz="1600" b="1">
                <a:cs typeface="Segoe UI"/>
              </a:rPr>
              <a:t>davčno poročanje </a:t>
            </a:r>
            <a:r>
              <a:rPr lang="sl-SI" sz="1600">
                <a:cs typeface="Segoe UI"/>
              </a:rPr>
              <a:t>vsak e-račun se sočasno pošilja tudi v sistem Porezne uprave.</a:t>
            </a:r>
            <a:endParaRPr lang="en-GB" sz="1600"/>
          </a:p>
          <a:p>
            <a:pPr>
              <a:spcAft>
                <a:spcPct val="0"/>
              </a:spcAft>
            </a:pPr>
            <a:r>
              <a:rPr lang="en-GB" sz="1600"/>
              <a:t>V</a:t>
            </a:r>
            <a:r>
              <a:rPr lang="LID4096" sz="1600"/>
              <a:t>elja samo za </a:t>
            </a:r>
            <a:r>
              <a:rPr lang="sl-SI" sz="1600" b="1"/>
              <a:t>račune znotraj Hrvaške</a:t>
            </a:r>
            <a:r>
              <a:rPr lang="en-GB" sz="1600" b="1"/>
              <a:t>.</a:t>
            </a:r>
            <a:endParaRPr lang="sl-SI" sz="1600" b="1">
              <a:cs typeface="Segoe UI"/>
            </a:endParaRPr>
          </a:p>
          <a:p>
            <a:pPr fontAlgn="base">
              <a:spcAft>
                <a:spcPct val="0"/>
              </a:spcAft>
            </a:pPr>
            <a:r>
              <a:rPr lang="LID4096" sz="1600"/>
              <a:t>Standardiziran format: uporaba </a:t>
            </a:r>
            <a:r>
              <a:rPr lang="LID4096" sz="1600" b="1"/>
              <a:t>UBL 2.1 (CIUS HR) </a:t>
            </a:r>
            <a:r>
              <a:rPr lang="LID4096" sz="1600"/>
              <a:t>ali EN standardov za e-račun</a:t>
            </a:r>
            <a:r>
              <a:rPr lang="en-GB" sz="1600"/>
              <a:t>.</a:t>
            </a:r>
            <a:endParaRPr lang="sl-SI" sz="1600"/>
          </a:p>
          <a:p>
            <a:pPr fontAlgn="base">
              <a:spcAft>
                <a:spcPct val="0"/>
              </a:spcAft>
            </a:pPr>
            <a:r>
              <a:rPr lang="LID4096" sz="1600" b="1"/>
              <a:t>Objava identifikatorjev v AMS </a:t>
            </a:r>
            <a:r>
              <a:rPr lang="LID4096" sz="1600"/>
              <a:t>(Adresar metapodatkovnih storitev) – za zagotavljanje povezljivosti ponudnikov in podjetij.</a:t>
            </a:r>
            <a:endParaRPr lang="sl-SI" sz="1600"/>
          </a:p>
          <a:p>
            <a:pPr fontAlgn="base">
              <a:spcAft>
                <a:spcPct val="0"/>
              </a:spcAft>
            </a:pPr>
            <a:r>
              <a:rPr lang="LID4096" sz="1600"/>
              <a:t>Fiskalizacija maloprodajnih računov (F1) ostaja v veljavi – računi končnim potrošnikom se še naprej potrjujejo prek davčne blagajne</a:t>
            </a:r>
            <a:r>
              <a:rPr lang="sl-SI" sz="1600"/>
              <a:t> – dodatne zahteve  - dopolnitev PDF z QR kodo</a:t>
            </a:r>
            <a:r>
              <a:rPr lang="en-GB" sz="1600"/>
              <a:t>.</a:t>
            </a:r>
            <a:endParaRPr lang="sl-SI" sz="1600"/>
          </a:p>
          <a:p>
            <a:pPr fontAlgn="base">
              <a:spcAft>
                <a:spcPct val="0"/>
              </a:spcAft>
            </a:pPr>
            <a:r>
              <a:rPr lang="LID4096" sz="1600"/>
              <a:t>Obvezno </a:t>
            </a:r>
            <a:r>
              <a:rPr lang="LID4096" sz="1600" b="1"/>
              <a:t>arhiviranje originalnih e-računov (UBL 2.1) </a:t>
            </a:r>
            <a:r>
              <a:rPr lang="LID4096" sz="1600"/>
              <a:t>skladno z zakonodajo.</a:t>
            </a:r>
            <a:endParaRPr lang="LID4096" sz="1600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4096703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948EF04D-7B01-17A3-22E7-BA69349A75E7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LID4096"/>
            </a:defPPr>
            <a:lvl1pPr marL="0" algn="l" defTabSz="914400" rtl="0" eaLnBrk="1" latinLnBrk="0" hangingPunct="1">
              <a:defRPr sz="1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561190-0011-472E-9FCA-1D7032DB7E1D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2A2F0B3C-C8BF-BE88-6AE7-2A430F808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5775"/>
            <a:ext cx="10515600" cy="1204913"/>
          </a:xfrm>
        </p:spPr>
        <p:txBody>
          <a:bodyPr/>
          <a:lstStyle/>
          <a:p>
            <a:r>
              <a:rPr lang="sl-SI"/>
              <a:t>Časovnica</a:t>
            </a:r>
          </a:p>
        </p:txBody>
      </p:sp>
      <p:pic>
        <p:nvPicPr>
          <p:cNvPr id="8" name="Picture 7" descr="A screenshot of a timeline&#10;&#10;AI-generated content may be incorrect.">
            <a:extLst>
              <a:ext uri="{FF2B5EF4-FFF2-40B4-BE49-F238E27FC236}">
                <a16:creationId xmlns:a16="http://schemas.microsoft.com/office/drawing/2014/main" id="{1EDDED93-63BB-D695-710C-3864A2821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05" y="749299"/>
            <a:ext cx="11758789" cy="661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852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FFD4D6-C39C-2ADE-E0F5-68AA178731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4796" y="1517813"/>
            <a:ext cx="5141760" cy="518770"/>
          </a:xfrm>
        </p:spPr>
        <p:txBody>
          <a:bodyPr>
            <a:noAutofit/>
          </a:bodyPr>
          <a:lstStyle/>
          <a:p>
            <a:pPr fontAlgn="base">
              <a:lnSpc>
                <a:spcPct val="170000"/>
              </a:lnSpc>
              <a:spcAft>
                <a:spcPct val="0"/>
              </a:spcAft>
            </a:pPr>
            <a:r>
              <a:rPr lang="sl-SI" sz="1800">
                <a:solidFill>
                  <a:srgbClr val="92D050"/>
                </a:solidFill>
              </a:rPr>
              <a:t>Obveznosti izdajatelja e-računa vključujejo: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F501EF-8CF6-C934-810F-3DB60A58E0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75445" y="1674719"/>
            <a:ext cx="5532623" cy="382749"/>
          </a:xfrm>
        </p:spPr>
        <p:txBody>
          <a:bodyPr>
            <a:noAutofit/>
          </a:bodyPr>
          <a:lstStyle/>
          <a:p>
            <a:pPr fontAlgn="base">
              <a:lnSpc>
                <a:spcPct val="150000"/>
              </a:lnSpc>
              <a:spcAft>
                <a:spcPct val="0"/>
              </a:spcAft>
            </a:pPr>
            <a:r>
              <a:rPr lang="sl-SI" sz="1800">
                <a:solidFill>
                  <a:srgbClr val="00B0F0"/>
                </a:solidFill>
              </a:rPr>
              <a:t>Obveznosti prejemnika e-računa vključujejo: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6CF816-8299-8F4C-8083-5470BF1B13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2187" y="2609309"/>
            <a:ext cx="5434369" cy="4341377"/>
          </a:xfrm>
        </p:spPr>
        <p:txBody>
          <a:bodyPr>
            <a:noAutofit/>
          </a:bodyPr>
          <a:lstStyle/>
          <a:p>
            <a:pPr marL="800100" lvl="1" indent="-342900" fontAlgn="base">
              <a:lnSpc>
                <a:spcPct val="17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l-SI" sz="1600"/>
              <a:t>pripravo e-računa v strukturirani elektronski obliki,</a:t>
            </a:r>
          </a:p>
          <a:p>
            <a:pPr marL="800100" lvl="1" indent="-342900" fontAlgn="base">
              <a:lnSpc>
                <a:spcPct val="17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l-SI" sz="1600"/>
              <a:t>zagotavljanje skladnosti e-računa z EU standardom,</a:t>
            </a:r>
          </a:p>
          <a:p>
            <a:pPr marL="800100" lvl="1" indent="-342900" fontAlgn="base">
              <a:lnSpc>
                <a:spcPct val="17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l-SI" sz="1600" err="1"/>
              <a:t>fiskalizacijo</a:t>
            </a:r>
            <a:r>
              <a:rPr lang="sl-SI" sz="1600"/>
              <a:t> e-računa pred pošiljanjem prejemniku,</a:t>
            </a:r>
          </a:p>
          <a:p>
            <a:pPr marL="800100" lvl="1" indent="-342900" fontAlgn="base">
              <a:lnSpc>
                <a:spcPct val="17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l-SI" sz="1600"/>
              <a:t>pošiljanje e-računa prek informacijskega posrednika,</a:t>
            </a:r>
          </a:p>
          <a:p>
            <a:pPr marL="800100" lvl="1" indent="-342900" fontAlgn="base">
              <a:lnSpc>
                <a:spcPct val="17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l-SI" sz="1600"/>
              <a:t>hrambo e-računa v elektronski obliki,</a:t>
            </a:r>
          </a:p>
          <a:p>
            <a:pPr marL="800100" lvl="1" indent="-342900" fontAlgn="base">
              <a:lnSpc>
                <a:spcPct val="17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l-SI" sz="1600"/>
              <a:t>zagotavljanje avtentičnosti in integritete e-računa</a:t>
            </a:r>
            <a:endParaRPr lang="LID4096" sz="16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2C41E9-C0D6-0EDB-5F36-8BB4FCF05E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52783" y="2609309"/>
            <a:ext cx="5532623" cy="4248691"/>
          </a:xfrm>
        </p:spPr>
        <p:txBody>
          <a:bodyPr>
            <a:normAutofit/>
          </a:bodyPr>
          <a:lstStyle/>
          <a:p>
            <a:pPr marL="800100" lvl="1" indent="-342900" fontAlgn="base">
              <a:lnSpc>
                <a:spcPct val="15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l-SI" sz="1600"/>
              <a:t>zagotavljanje tehničnih pogojev za prejem e-računov,</a:t>
            </a:r>
          </a:p>
          <a:p>
            <a:pPr marL="800100" lvl="1" indent="-342900" fontAlgn="base">
              <a:lnSpc>
                <a:spcPct val="15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l-SI" sz="1600"/>
              <a:t>registracijo pri informacijskem posredniku,</a:t>
            </a:r>
          </a:p>
          <a:p>
            <a:pPr marL="800100" lvl="1" indent="-342900" fontAlgn="base">
              <a:lnSpc>
                <a:spcPct val="15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l-SI" sz="1600"/>
              <a:t>prejem e-računov v strukturirani elektronski obliki,</a:t>
            </a:r>
          </a:p>
          <a:p>
            <a:pPr marL="800100" lvl="1" indent="-342900" fontAlgn="base">
              <a:lnSpc>
                <a:spcPct val="15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l-SI" sz="1600"/>
              <a:t>obdelavo in validacijo prejetih e-računov,</a:t>
            </a:r>
          </a:p>
          <a:p>
            <a:pPr marL="800100" lvl="1" indent="-342900" fontAlgn="base">
              <a:lnSpc>
                <a:spcPct val="15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l-SI" sz="1600"/>
              <a:t>plačilo e-računov skladno s plačilnimi pogoji,</a:t>
            </a:r>
          </a:p>
          <a:p>
            <a:pPr marL="800100" lvl="1" indent="-342900" fontAlgn="base">
              <a:lnSpc>
                <a:spcPct val="15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l-SI" sz="1600"/>
              <a:t>hrambo e-računov v elektronski obliki.</a:t>
            </a:r>
            <a:endParaRPr lang="LID4096" sz="160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CBEE57F-5EE1-CB90-AA85-8150F86E4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6"/>
            <a:ext cx="10515600" cy="489389"/>
          </a:xfrm>
        </p:spPr>
        <p:txBody>
          <a:bodyPr>
            <a:normAutofit fontScale="90000"/>
          </a:bodyPr>
          <a:lstStyle/>
          <a:p>
            <a:r>
              <a:rPr lang="sl-SI"/>
              <a:t>Obveze po novem</a:t>
            </a:r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315597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omputer network&#10;&#10;AI-generated content may be incorrect.">
            <a:extLst>
              <a:ext uri="{FF2B5EF4-FFF2-40B4-BE49-F238E27FC236}">
                <a16:creationId xmlns:a16="http://schemas.microsoft.com/office/drawing/2014/main" id="{AE0CCD0B-AA47-E896-49BB-FFEBDA8AD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568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406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C032B-B725-3CEE-2354-34B5700DF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69EEC-5FFB-2ADA-0933-78CB0FB23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>
                <a:latin typeface="Segoe UI"/>
                <a:ea typeface="Tahoma"/>
                <a:cs typeface="Segoe UI"/>
              </a:rPr>
              <a:t>E</a:t>
            </a:r>
            <a:r>
              <a:rPr lang="en-GB">
                <a:latin typeface="Segoe UI"/>
                <a:ea typeface="Tahoma"/>
                <a:cs typeface="Segoe UI"/>
              </a:rPr>
              <a:t>-p</a:t>
            </a:r>
            <a:r>
              <a:rPr lang="sl-SI" err="1">
                <a:latin typeface="Segoe UI"/>
                <a:ea typeface="Tahoma"/>
                <a:cs typeface="Segoe UI"/>
              </a:rPr>
              <a:t>oročanje</a:t>
            </a:r>
            <a:r>
              <a:rPr lang="sl-SI">
                <a:latin typeface="Segoe UI"/>
                <a:ea typeface="Tahoma"/>
                <a:cs typeface="Segoe UI"/>
              </a:rPr>
              <a:t> </a:t>
            </a:r>
            <a:r>
              <a:rPr lang="en-GB">
                <a:latin typeface="Segoe UI"/>
                <a:ea typeface="Tahoma"/>
                <a:cs typeface="Segoe UI"/>
              </a:rPr>
              <a:t>(</a:t>
            </a:r>
            <a:r>
              <a:rPr lang="sl-SI">
                <a:latin typeface="Segoe UI"/>
                <a:ea typeface="Tahoma"/>
                <a:cs typeface="Segoe UI"/>
              </a:rPr>
              <a:t>e</a:t>
            </a:r>
            <a:r>
              <a:rPr lang="en-GB">
                <a:latin typeface="Segoe UI"/>
                <a:ea typeface="Tahoma"/>
                <a:cs typeface="Segoe UI"/>
              </a:rPr>
              <a:t>-</a:t>
            </a:r>
            <a:r>
              <a:rPr lang="sl-SI" err="1">
                <a:latin typeface="Segoe UI"/>
                <a:ea typeface="Tahoma"/>
                <a:cs typeface="Segoe UI"/>
              </a:rPr>
              <a:t>Izvještavanje</a:t>
            </a:r>
            <a:r>
              <a:rPr lang="en-GB">
                <a:latin typeface="Segoe UI"/>
                <a:ea typeface="Tahoma"/>
                <a:cs typeface="Segoe UI"/>
              </a:rPr>
              <a:t>)</a:t>
            </a:r>
            <a:r>
              <a:rPr lang="sl-SI">
                <a:latin typeface="Segoe UI"/>
                <a:ea typeface="Tahoma"/>
                <a:cs typeface="Segoe UI"/>
              </a:rPr>
              <a:t> preko bizBox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F3B8C-2383-E589-DF03-C4CF92736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176657" cy="4351338"/>
          </a:xfrm>
        </p:spPr>
        <p:txBody>
          <a:bodyPr/>
          <a:lstStyle/>
          <a:p>
            <a:r>
              <a:rPr lang="sl-SI" sz="1800">
                <a:ea typeface="+mn-lt"/>
                <a:cs typeface="+mn-lt"/>
              </a:rPr>
              <a:t>V okviru novega Zakona o </a:t>
            </a:r>
            <a:r>
              <a:rPr lang="sl-SI" sz="1800" err="1">
                <a:ea typeface="+mn-lt"/>
                <a:cs typeface="+mn-lt"/>
              </a:rPr>
              <a:t>fiskalizaciji</a:t>
            </a:r>
            <a:r>
              <a:rPr lang="sl-SI" sz="1800">
                <a:ea typeface="+mn-lt"/>
                <a:cs typeface="+mn-lt"/>
              </a:rPr>
              <a:t> so vsi izdajatelji in prejemniki e</a:t>
            </a:r>
            <a:r>
              <a:rPr lang="en-GB" sz="1800">
                <a:ea typeface="+mn-lt"/>
                <a:cs typeface="+mn-lt"/>
              </a:rPr>
              <a:t>-r</a:t>
            </a:r>
            <a:r>
              <a:rPr lang="sl-SI" sz="1800" err="1">
                <a:ea typeface="+mn-lt"/>
                <a:cs typeface="+mn-lt"/>
              </a:rPr>
              <a:t>ačunov</a:t>
            </a:r>
            <a:r>
              <a:rPr lang="sl-SI" sz="1800">
                <a:ea typeface="+mn-lt"/>
                <a:cs typeface="+mn-lt"/>
              </a:rPr>
              <a:t> dolžni posredovati dodatne podatke preko e</a:t>
            </a:r>
            <a:r>
              <a:rPr lang="en-GB" sz="1800">
                <a:ea typeface="+mn-lt"/>
                <a:cs typeface="+mn-lt"/>
              </a:rPr>
              <a:t>-p</a:t>
            </a:r>
            <a:r>
              <a:rPr lang="sl-SI" sz="1800" err="1">
                <a:ea typeface="+mn-lt"/>
                <a:cs typeface="+mn-lt"/>
              </a:rPr>
              <a:t>oročanja</a:t>
            </a:r>
            <a:r>
              <a:rPr lang="sl-SI" sz="1800">
                <a:ea typeface="+mn-lt"/>
                <a:cs typeface="+mn-lt"/>
              </a:rPr>
              <a:t>.</a:t>
            </a:r>
          </a:p>
          <a:p>
            <a:r>
              <a:rPr lang="sl-SI" sz="1800"/>
              <a:t>E</a:t>
            </a:r>
            <a:r>
              <a:rPr lang="en-GB" sz="1800"/>
              <a:t>-p</a:t>
            </a:r>
            <a:r>
              <a:rPr lang="sl-SI" sz="1800" err="1"/>
              <a:t>oročanje</a:t>
            </a:r>
            <a:r>
              <a:rPr lang="sl-SI" sz="1800"/>
              <a:t> je modul </a:t>
            </a:r>
            <a:r>
              <a:rPr lang="sl-SI" sz="1800" err="1"/>
              <a:t>fiskalizacijskega</a:t>
            </a:r>
            <a:r>
              <a:rPr lang="sl-SI" sz="1800"/>
              <a:t> sistema, preko katerega podjetnik Finančni upravi posreduje zbirna XML-sporočila o življenjskem ciklu že </a:t>
            </a:r>
            <a:r>
              <a:rPr lang="sl-SI" sz="1800" err="1"/>
              <a:t>fiskaliziranih</a:t>
            </a:r>
            <a:r>
              <a:rPr lang="sl-SI" sz="1800"/>
              <a:t> e</a:t>
            </a:r>
            <a:r>
              <a:rPr lang="en-GB" sz="1800"/>
              <a:t>-r</a:t>
            </a:r>
            <a:r>
              <a:rPr lang="sl-SI" sz="1800" err="1"/>
              <a:t>ačunov</a:t>
            </a:r>
            <a:r>
              <a:rPr lang="sl-SI" sz="1800"/>
              <a:t>:</a:t>
            </a:r>
          </a:p>
          <a:p>
            <a:pPr lvl="1"/>
            <a:r>
              <a:rPr lang="sl-SI" sz="1800"/>
              <a:t>»Evidentiraj plačilo e</a:t>
            </a:r>
            <a:r>
              <a:rPr lang="en-GB" sz="1800"/>
              <a:t>-r</a:t>
            </a:r>
            <a:r>
              <a:rPr lang="sl-SI" sz="1800" err="1"/>
              <a:t>ačuna</a:t>
            </a:r>
            <a:r>
              <a:rPr lang="sl-SI" sz="1800"/>
              <a:t>« (vsako delno ali celotno plačilo računa)</a:t>
            </a:r>
            <a:endParaRPr lang="sl-SI" sz="1800">
              <a:cs typeface="Segoe UI"/>
            </a:endParaRPr>
          </a:p>
          <a:p>
            <a:pPr lvl="1"/>
            <a:r>
              <a:rPr lang="sl-SI" sz="1800"/>
              <a:t>»Evidentiraj zavrnitev e</a:t>
            </a:r>
            <a:r>
              <a:rPr lang="en-GB" sz="1800"/>
              <a:t>-r</a:t>
            </a:r>
            <a:r>
              <a:rPr lang="sl-SI" sz="1800" err="1"/>
              <a:t>ačuna</a:t>
            </a:r>
            <a:r>
              <a:rPr lang="sl-SI" sz="1800"/>
              <a:t>« (formalna zavrnitev s strani kupca) in</a:t>
            </a:r>
            <a:endParaRPr lang="sl-SI" sz="1800">
              <a:cs typeface="Segoe UI"/>
            </a:endParaRPr>
          </a:p>
          <a:p>
            <a:pPr lvl="1"/>
            <a:r>
              <a:rPr lang="sl-SI" sz="1800">
                <a:ea typeface="+mn-lt"/>
                <a:cs typeface="+mn-lt"/>
              </a:rPr>
              <a:t>»Evidentiraj prejem, za katero ni bil izdan e</a:t>
            </a:r>
            <a:r>
              <a:rPr lang="en-GB" sz="1800">
                <a:ea typeface="+mn-lt"/>
                <a:cs typeface="+mn-lt"/>
              </a:rPr>
              <a:t>-r</a:t>
            </a:r>
            <a:r>
              <a:rPr lang="sl-SI" sz="1800" err="1">
                <a:ea typeface="+mn-lt"/>
                <a:cs typeface="+mn-lt"/>
              </a:rPr>
              <a:t>ačun</a:t>
            </a:r>
            <a:r>
              <a:rPr lang="sl-SI" sz="1800">
                <a:ea typeface="+mn-lt"/>
                <a:cs typeface="+mn-lt"/>
              </a:rPr>
              <a:t>«</a:t>
            </a:r>
            <a:endParaRPr lang="sl-SI" sz="1800">
              <a:cs typeface="Segoe UI"/>
            </a:endParaRPr>
          </a:p>
          <a:p>
            <a:r>
              <a:rPr lang="sl-SI" sz="1800"/>
              <a:t>Vse tri vrste poročil se pošiljajo najpozneje do </a:t>
            </a:r>
            <a:r>
              <a:rPr lang="sl-SI" sz="1800" b="1"/>
              <a:t>20. dne tekočega meseca za dogodke iz preteklega meseca.</a:t>
            </a:r>
            <a:endParaRPr lang="sl-SI" sz="1800">
              <a:highlight>
                <a:srgbClr val="FFFF00"/>
              </a:highlight>
              <a:cs typeface="Segoe UI"/>
            </a:endParaRPr>
          </a:p>
          <a:p>
            <a:endParaRPr lang="sl-SI" sz="1600">
              <a:highlight>
                <a:srgbClr val="FFFF00"/>
              </a:highlight>
            </a:endParaRPr>
          </a:p>
          <a:p>
            <a:endParaRPr lang="sl-SI" sz="1600">
              <a:highlight>
                <a:srgbClr val="FFFF00"/>
              </a:highlight>
            </a:endParaRPr>
          </a:p>
          <a:p>
            <a:endParaRPr lang="LID4096" sz="160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02992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D0A1A4-B2E3-34AC-7239-CD0E41091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A069024-A0ED-EFC4-C9CB-EB823E000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Pošiljanje e-računa preko bizBox</a:t>
            </a:r>
          </a:p>
        </p:txBody>
      </p:sp>
      <p:sp>
        <p:nvSpPr>
          <p:cNvPr id="3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141EF9-21CE-C086-E3C9-99C233765057}"/>
              </a:ext>
            </a:extLst>
          </p:cNvPr>
          <p:cNvSpPr txBox="1"/>
          <p:nvPr/>
        </p:nvSpPr>
        <p:spPr>
          <a:xfrm>
            <a:off x="630935" y="2807208"/>
            <a:ext cx="4169665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286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err="1"/>
              <a:t>Če</a:t>
            </a:r>
            <a:r>
              <a:rPr lang="en-US" sz="1600"/>
              <a:t> je v </a:t>
            </a:r>
            <a:r>
              <a:rPr lang="en-US" sz="1600" err="1"/>
              <a:t>ovojnici</a:t>
            </a:r>
            <a:r>
              <a:rPr lang="en-US" sz="1600"/>
              <a:t> </a:t>
            </a:r>
            <a:r>
              <a:rPr lang="en-US" sz="1600" err="1"/>
              <a:t>računu</a:t>
            </a:r>
            <a:r>
              <a:rPr lang="en-US" sz="1600"/>
              <a:t> </a:t>
            </a:r>
            <a:r>
              <a:rPr lang="en-US" sz="1600" err="1"/>
              <a:t>nastavljen</a:t>
            </a:r>
            <a:r>
              <a:rPr lang="en-US" sz="1600"/>
              <a:t> parameter </a:t>
            </a:r>
            <a:r>
              <a:rPr lang="en-US" sz="1600" err="1"/>
              <a:t>fiskalizacije</a:t>
            </a:r>
            <a:r>
              <a:rPr lang="en-US" sz="1600"/>
              <a:t> = True </a:t>
            </a:r>
            <a:r>
              <a:rPr lang="en-US" sz="1600" err="1"/>
              <a:t>ali</a:t>
            </a:r>
            <a:r>
              <a:rPr lang="en-US" sz="1600"/>
              <a:t> pa je v </a:t>
            </a:r>
            <a:r>
              <a:rPr lang="en-US" sz="1600" err="1"/>
              <a:t>bizBoxu</a:t>
            </a:r>
            <a:r>
              <a:rPr lang="en-US" sz="1600"/>
              <a:t> </a:t>
            </a:r>
            <a:r>
              <a:rPr lang="en-US" sz="1600" err="1"/>
              <a:t>omogočeno</a:t>
            </a:r>
            <a:r>
              <a:rPr lang="en-US" sz="1600"/>
              <a:t> </a:t>
            </a:r>
            <a:r>
              <a:rPr lang="en-US" sz="1600" err="1"/>
              <a:t>samodejno</a:t>
            </a:r>
            <a:r>
              <a:rPr lang="en-US" sz="1600"/>
              <a:t> </a:t>
            </a:r>
            <a:r>
              <a:rPr lang="en-US" sz="1600" err="1"/>
              <a:t>fiskaliziranje</a:t>
            </a:r>
            <a:r>
              <a:rPr lang="en-US" sz="1600"/>
              <a:t>, bizBox </a:t>
            </a:r>
            <a:r>
              <a:rPr lang="en-US" sz="1600" err="1"/>
              <a:t>samodejno</a:t>
            </a:r>
            <a:r>
              <a:rPr lang="en-US" sz="1600"/>
              <a:t> </a:t>
            </a:r>
            <a:r>
              <a:rPr lang="en-US" sz="1600" err="1"/>
              <a:t>pripravi</a:t>
            </a:r>
            <a:r>
              <a:rPr lang="en-US" sz="1600"/>
              <a:t> </a:t>
            </a:r>
            <a:r>
              <a:rPr lang="en-US" sz="1600" err="1"/>
              <a:t>ločen</a:t>
            </a:r>
            <a:r>
              <a:rPr lang="en-US" sz="1600"/>
              <a:t> </a:t>
            </a:r>
            <a:r>
              <a:rPr lang="en-US" sz="1600" err="1"/>
              <a:t>dokument</a:t>
            </a:r>
            <a:r>
              <a:rPr lang="en-US" sz="1600"/>
              <a:t> in ga </a:t>
            </a:r>
            <a:r>
              <a:rPr lang="en-US" sz="1600" err="1"/>
              <a:t>pošlje</a:t>
            </a:r>
            <a:r>
              <a:rPr lang="en-US" sz="1600"/>
              <a:t> </a:t>
            </a:r>
            <a:r>
              <a:rPr lang="en-US" sz="1600" err="1"/>
              <a:t>na</a:t>
            </a:r>
            <a:r>
              <a:rPr lang="en-US" sz="1600"/>
              <a:t> PU.</a:t>
            </a:r>
          </a:p>
          <a:p>
            <a:pPr marL="2286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err="1"/>
              <a:t>Če</a:t>
            </a:r>
            <a:r>
              <a:rPr lang="en-US" sz="1600"/>
              <a:t> </a:t>
            </a:r>
            <a:r>
              <a:rPr lang="en-US" sz="1600" err="1"/>
              <a:t>kupca</a:t>
            </a:r>
            <a:r>
              <a:rPr lang="en-US" sz="1600"/>
              <a:t> </a:t>
            </a:r>
            <a:r>
              <a:rPr lang="en-US" sz="1600" err="1"/>
              <a:t>ni</a:t>
            </a:r>
            <a:r>
              <a:rPr lang="en-US" sz="1600"/>
              <a:t> v </a:t>
            </a:r>
            <a:r>
              <a:rPr lang="en-US" sz="1600" err="1"/>
              <a:t>registru</a:t>
            </a:r>
            <a:r>
              <a:rPr lang="en-US" sz="1600"/>
              <a:t> AMS, se </a:t>
            </a:r>
            <a:r>
              <a:rPr lang="en-US" sz="1600" err="1"/>
              <a:t>račun</a:t>
            </a:r>
            <a:r>
              <a:rPr lang="en-US" sz="1600"/>
              <a:t> </a:t>
            </a:r>
            <a:r>
              <a:rPr lang="en-US" sz="1600" err="1"/>
              <a:t>posreduje</a:t>
            </a:r>
            <a:r>
              <a:rPr lang="en-US" sz="1600"/>
              <a:t> </a:t>
            </a:r>
            <a:r>
              <a:rPr lang="en-US" sz="1600" err="1"/>
              <a:t>na</a:t>
            </a:r>
            <a:r>
              <a:rPr lang="en-US" sz="1600"/>
              <a:t> </a:t>
            </a:r>
            <a:r>
              <a:rPr lang="en-US" sz="1600" err="1"/>
              <a:t>fiskalizacijski</a:t>
            </a:r>
            <a:r>
              <a:rPr lang="en-US" sz="1600"/>
              <a:t> </a:t>
            </a:r>
            <a:r>
              <a:rPr lang="en-US" sz="1600" err="1"/>
              <a:t>servis</a:t>
            </a:r>
            <a:r>
              <a:rPr lang="en-US" sz="1600"/>
              <a:t> z </a:t>
            </a:r>
            <a:r>
              <a:rPr lang="en-US" sz="1600" err="1"/>
              <a:t>oznako</a:t>
            </a:r>
            <a:r>
              <a:rPr lang="en-US" sz="1600"/>
              <a:t>, da e-</a:t>
            </a:r>
            <a:r>
              <a:rPr lang="en-US" sz="1600" err="1"/>
              <a:t>računa</a:t>
            </a:r>
            <a:r>
              <a:rPr lang="en-US" sz="1600"/>
              <a:t> </a:t>
            </a:r>
            <a:r>
              <a:rPr lang="en-US" sz="1600" err="1"/>
              <a:t>ni</a:t>
            </a:r>
            <a:r>
              <a:rPr lang="en-US" sz="1600"/>
              <a:t> </a:t>
            </a:r>
            <a:r>
              <a:rPr lang="en-US" sz="1600" err="1"/>
              <a:t>bilo</a:t>
            </a:r>
            <a:r>
              <a:rPr lang="en-US" sz="1600"/>
              <a:t> </a:t>
            </a:r>
            <a:r>
              <a:rPr lang="en-US" sz="1600" err="1"/>
              <a:t>mogoče</a:t>
            </a:r>
            <a:r>
              <a:rPr lang="en-US" sz="1600"/>
              <a:t> </a:t>
            </a:r>
            <a:r>
              <a:rPr lang="en-US" sz="1600" err="1"/>
              <a:t>izdati</a:t>
            </a:r>
            <a:r>
              <a:rPr lang="en-US" sz="1600"/>
              <a:t>.</a:t>
            </a:r>
          </a:p>
          <a:p>
            <a:pPr marL="2286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err="1"/>
              <a:t>Izdajatelj</a:t>
            </a:r>
            <a:r>
              <a:rPr lang="en-US" sz="1600"/>
              <a:t> </a:t>
            </a:r>
            <a:r>
              <a:rPr lang="en-US" sz="1600" err="1"/>
              <a:t>prejme</a:t>
            </a:r>
            <a:r>
              <a:rPr lang="en-US" sz="1600"/>
              <a:t> </a:t>
            </a:r>
            <a:r>
              <a:rPr lang="en-US" sz="1600" err="1"/>
              <a:t>povratnico</a:t>
            </a:r>
            <a:r>
              <a:rPr lang="en-US" sz="1600"/>
              <a:t> PU z </a:t>
            </a:r>
            <a:r>
              <a:rPr lang="en-US" sz="1600" err="1"/>
              <a:t>rezultatom</a:t>
            </a:r>
            <a:r>
              <a:rPr lang="en-US" sz="1600"/>
              <a:t> </a:t>
            </a:r>
            <a:r>
              <a:rPr lang="en-US" sz="1600" err="1"/>
              <a:t>obdelave</a:t>
            </a:r>
            <a:r>
              <a:rPr lang="en-US" sz="1600"/>
              <a:t> </a:t>
            </a:r>
            <a:br>
              <a:rPr lang="en-US" sz="1600"/>
            </a:br>
            <a:r>
              <a:rPr lang="en-US" sz="1600"/>
              <a:t>(</a:t>
            </a:r>
            <a:r>
              <a:rPr lang="en-US" sz="1600" err="1"/>
              <a:t>če</a:t>
            </a:r>
            <a:r>
              <a:rPr lang="en-US" sz="1600"/>
              <a:t> </a:t>
            </a:r>
            <a:r>
              <a:rPr lang="en-US" sz="1600" err="1"/>
              <a:t>fiskalizacijo</a:t>
            </a:r>
            <a:r>
              <a:rPr lang="en-US" sz="1600"/>
              <a:t> </a:t>
            </a:r>
            <a:r>
              <a:rPr lang="en-US" sz="1600" err="1"/>
              <a:t>izvaja</a:t>
            </a:r>
            <a:r>
              <a:rPr lang="en-US" sz="1600"/>
              <a:t> bizBox).</a:t>
            </a:r>
          </a:p>
        </p:txBody>
      </p:sp>
      <p:pic>
        <p:nvPicPr>
          <p:cNvPr id="6" name="Picture 5" descr="A black screen with blue and orange arrows&#10;&#10;AI-generated content may be incorrect.">
            <a:extLst>
              <a:ext uri="{FF2B5EF4-FFF2-40B4-BE49-F238E27FC236}">
                <a16:creationId xmlns:a16="http://schemas.microsoft.com/office/drawing/2014/main" id="{A5262EE2-C394-61F4-68CD-F4BB6CEBD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651" y="81280"/>
            <a:ext cx="81783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79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2924D7-0C8C-7C3C-2A94-88E10C949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A749FC4-D3F1-7013-3F2C-50F03BFF4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805F96-EE61-9B9D-DCA9-2E5002E7B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err="1">
                <a:latin typeface="+mj-lt"/>
                <a:ea typeface="+mj-ea"/>
                <a:cs typeface="+mj-cs"/>
              </a:rPr>
              <a:t>Prejem</a:t>
            </a:r>
            <a:r>
              <a:rPr lang="en-US" sz="4200">
                <a:latin typeface="+mj-lt"/>
                <a:ea typeface="+mj-ea"/>
                <a:cs typeface="+mj-cs"/>
              </a:rPr>
              <a:t> </a:t>
            </a:r>
            <a:br>
              <a:rPr lang="en-US" sz="4200">
                <a:latin typeface="+mj-lt"/>
                <a:ea typeface="+mj-ea"/>
                <a:cs typeface="+mj-cs"/>
              </a:rPr>
            </a:br>
            <a:r>
              <a:rPr lang="en-US" sz="4200">
                <a:latin typeface="+mj-lt"/>
                <a:ea typeface="+mj-ea"/>
                <a:cs typeface="+mj-cs"/>
              </a:rPr>
              <a:t>e-</a:t>
            </a:r>
            <a:r>
              <a:rPr lang="en-US" sz="4200" err="1">
                <a:latin typeface="+mj-lt"/>
                <a:ea typeface="+mj-ea"/>
                <a:cs typeface="+mj-cs"/>
              </a:rPr>
              <a:t>računa</a:t>
            </a:r>
            <a:r>
              <a:rPr lang="en-US" sz="4200">
                <a:latin typeface="+mj-lt"/>
                <a:ea typeface="+mj-ea"/>
                <a:cs typeface="+mj-cs"/>
              </a:rPr>
              <a:t> </a:t>
            </a:r>
            <a:br>
              <a:rPr lang="en-US" sz="4200">
                <a:latin typeface="+mj-lt"/>
                <a:ea typeface="+mj-ea"/>
                <a:cs typeface="+mj-cs"/>
              </a:rPr>
            </a:br>
            <a:r>
              <a:rPr lang="en-US" sz="4200" err="1">
                <a:latin typeface="+mj-lt"/>
                <a:ea typeface="+mj-ea"/>
                <a:cs typeface="+mj-cs"/>
              </a:rPr>
              <a:t>preko</a:t>
            </a:r>
            <a:r>
              <a:rPr lang="en-US" sz="4200">
                <a:latin typeface="+mj-lt"/>
                <a:ea typeface="+mj-ea"/>
                <a:cs typeface="+mj-cs"/>
              </a:rPr>
              <a:t> bizBox</a:t>
            </a: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4A9AA114-56E0-A223-5F57-17D42B798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B53CB5-9B68-5DAF-1346-033DCCD4AF09}"/>
              </a:ext>
            </a:extLst>
          </p:cNvPr>
          <p:cNvSpPr txBox="1"/>
          <p:nvPr/>
        </p:nvSpPr>
        <p:spPr>
          <a:xfrm>
            <a:off x="640081" y="2872899"/>
            <a:ext cx="4478020" cy="3320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600"/>
              <a:t>Če je v </a:t>
            </a:r>
            <a:r>
              <a:rPr lang="sl-SI" sz="1600" err="1"/>
              <a:t>bizBoxu</a:t>
            </a:r>
            <a:r>
              <a:rPr lang="sl-SI" sz="1600"/>
              <a:t> prejemnika nastavljena samodejna </a:t>
            </a:r>
            <a:r>
              <a:rPr lang="sl-SI" sz="1600" err="1"/>
              <a:t>fiskalizacija</a:t>
            </a:r>
            <a:r>
              <a:rPr lang="sl-SI" sz="1600"/>
              <a:t>, se račun ob prejemu neposredno posreduje v </a:t>
            </a:r>
            <a:r>
              <a:rPr lang="sl-SI" sz="1600" err="1"/>
              <a:t>fiskalizacijo</a:t>
            </a:r>
            <a:r>
              <a:rPr lang="sl-SI" sz="1600"/>
              <a:t>.</a:t>
            </a:r>
            <a:endParaRPr lang="en-GB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600"/>
              <a:t>Če račun prispe po drugih kanalih (e-pošta, pošta …), mora prejemnik sam pripraviti XML po dogovorjeni </a:t>
            </a:r>
            <a:r>
              <a:rPr lang="en-GB" sz="1600"/>
              <a:t>bizBox </a:t>
            </a:r>
            <a:r>
              <a:rPr lang="sl-SI" sz="1600"/>
              <a:t>struktur</a:t>
            </a:r>
            <a:r>
              <a:rPr lang="en-GB" sz="1600" err="1"/>
              <a:t>i</a:t>
            </a:r>
            <a:r>
              <a:rPr lang="sl-SI" sz="1600"/>
              <a:t> in ga prek integracije poslati v </a:t>
            </a:r>
            <a:r>
              <a:rPr lang="sl-SI" sz="1600" err="1"/>
              <a:t>fiskalizacijo</a:t>
            </a:r>
            <a:r>
              <a:rPr lang="sl-SI" sz="1600"/>
              <a:t> kot ločen dokument.</a:t>
            </a:r>
            <a:endParaRPr lang="en-GB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600"/>
              <a:t>V obeh primerih prejme povratnico PU, ki se nanaša na številko računa. </a:t>
            </a:r>
            <a:endParaRPr lang="en-GB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600"/>
              <a:t>Prejemnik lahko </a:t>
            </a:r>
            <a:r>
              <a:rPr lang="sl-SI" sz="1600" err="1"/>
              <a:t>fiskaliziran</a:t>
            </a:r>
            <a:r>
              <a:rPr lang="sl-SI" sz="1600"/>
              <a:t> račun tudi zavrne z izdajo ločenega XML-dokumenta za zavrnitev, pripravljenega po dogovorjeni </a:t>
            </a:r>
            <a:r>
              <a:rPr lang="en-GB" sz="1600"/>
              <a:t>bizBox </a:t>
            </a:r>
            <a:r>
              <a:rPr lang="sl-SI" sz="1600"/>
              <a:t>strukturi.</a:t>
            </a:r>
          </a:p>
        </p:txBody>
      </p:sp>
      <p:pic>
        <p:nvPicPr>
          <p:cNvPr id="7" name="Picture 6" descr="A screen shot of a diagram&#10;&#10;AI-generated content may be incorrect.">
            <a:extLst>
              <a:ext uri="{FF2B5EF4-FFF2-40B4-BE49-F238E27FC236}">
                <a16:creationId xmlns:a16="http://schemas.microsoft.com/office/drawing/2014/main" id="{9196D448-C672-2737-5DFF-31D5DCFC9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660" y="101600"/>
            <a:ext cx="81783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00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290A7-D165-4615-2E92-4FCBA53AF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503" y="2340431"/>
            <a:ext cx="3435051" cy="2178815"/>
          </a:xfrm>
        </p:spPr>
        <p:txBody>
          <a:bodyPr/>
          <a:lstStyle/>
          <a:p>
            <a:r>
              <a:rPr lang="sl-SI" sz="4000"/>
              <a:t>bizBox 2.0 - Zakaj</a:t>
            </a:r>
            <a:r>
              <a:rPr lang="en-US" sz="4000"/>
              <a:t>?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FF9AB-425E-2F29-A690-910FFB2689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F21F28D-4465-1C5F-19AA-B6659869CA7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074" name="Picture 2" descr="Ustvarjena slika">
            <a:extLst>
              <a:ext uri="{FF2B5EF4-FFF2-40B4-BE49-F238E27FC236}">
                <a16:creationId xmlns:a16="http://schemas.microsoft.com/office/drawing/2014/main" id="{DC9EFB28-7F32-DBBD-93D9-97534C0F6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908" y="649224"/>
            <a:ext cx="2600322" cy="260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A8364D0-CE53-D042-BE7E-31A61A11B4D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076" name="Picture 4" descr="Ustvarjena slika">
            <a:extLst>
              <a:ext uri="{FF2B5EF4-FFF2-40B4-BE49-F238E27FC236}">
                <a16:creationId xmlns:a16="http://schemas.microsoft.com/office/drawing/2014/main" id="{4409F41A-7FC4-D14B-8936-BBB86D8BF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138" y="577918"/>
            <a:ext cx="2600322" cy="260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Ustvarjena slika">
            <a:extLst>
              <a:ext uri="{FF2B5EF4-FFF2-40B4-BE49-F238E27FC236}">
                <a16:creationId xmlns:a16="http://schemas.microsoft.com/office/drawing/2014/main" id="{F79796BE-4E7B-F1D1-4710-38997B946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233" y="3685411"/>
            <a:ext cx="2523365" cy="252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9B89B9A-F0A5-6E17-84B0-A249D8D8F68F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080" name="Picture 8" descr="Ustvarjena slika">
            <a:extLst>
              <a:ext uri="{FF2B5EF4-FFF2-40B4-BE49-F238E27FC236}">
                <a16:creationId xmlns:a16="http://schemas.microsoft.com/office/drawing/2014/main" id="{303CD93A-5B6A-CF69-3FA1-2446B0BBA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138" y="3539636"/>
            <a:ext cx="2523364" cy="252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7492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E84FDA84-8C0D-E68F-2D64-6E6E49913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833" y="545335"/>
            <a:ext cx="5035479" cy="1450326"/>
          </a:xfrm>
        </p:spPr>
        <p:txBody>
          <a:bodyPr/>
          <a:lstStyle/>
          <a:p>
            <a:r>
              <a:rPr lang="sl-SI"/>
              <a:t>ZZI – certificiran ponudnik</a:t>
            </a:r>
            <a:endParaRPr lang="en-US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0FA8A32F-D163-752E-EA49-843449317B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3808" y="2730710"/>
            <a:ext cx="5034762" cy="286248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/>
              <a:t>ZZI s storitvami bizBox </a:t>
            </a:r>
            <a:r>
              <a:rPr lang="sl-SI" b="1"/>
              <a:t>certificiran ponudnik </a:t>
            </a:r>
            <a:r>
              <a:rPr lang="sl-SI"/>
              <a:t>tako za izmenjavo e-računov kot tudi za </a:t>
            </a:r>
            <a:r>
              <a:rPr lang="sl-SI" err="1"/>
              <a:t>fiskalizacijo</a:t>
            </a:r>
            <a:r>
              <a:rPr lang="sl-SI"/>
              <a:t> e-računov. </a:t>
            </a: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err="1">
                <a:cs typeface="Segoe UI"/>
              </a:rPr>
              <a:t>ePoročanje</a:t>
            </a:r>
            <a:r>
              <a:rPr lang="sl-SI">
                <a:cs typeface="Segoe UI"/>
              </a:rPr>
              <a:t> - </a:t>
            </a:r>
            <a:r>
              <a:rPr lang="sl-SI" err="1">
                <a:cs typeface="Segoe UI"/>
              </a:rPr>
              <a:t>eIzvještavanja</a:t>
            </a:r>
            <a:r>
              <a:rPr lang="sl-SI">
                <a:cs typeface="Segoe UI"/>
              </a:rPr>
              <a:t> preko bizBox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/>
              <a:t>Potrditev ZZI v </a:t>
            </a:r>
            <a:r>
              <a:rPr lang="sl-SI" err="1"/>
              <a:t>FiskAplikaciji</a:t>
            </a:r>
            <a:r>
              <a:rPr lang="sl-SI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>
              <a:cs typeface="Segoe UI"/>
            </a:endParaRP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490455BC-1CCB-D33D-701C-1F7EBDD0B6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12995" y="564420"/>
            <a:ext cx="4654839" cy="973701"/>
          </a:xfrm>
        </p:spPr>
        <p:txBody>
          <a:bodyPr/>
          <a:lstStyle/>
          <a:p>
            <a:r>
              <a:rPr lang="en-US" b="1"/>
              <a:t>1. 9. 2025 – </a:t>
            </a:r>
            <a:r>
              <a:rPr lang="en-US" err="1"/>
              <a:t>pričetek</a:t>
            </a:r>
            <a:r>
              <a:rPr lang="en-US"/>
              <a:t> </a:t>
            </a:r>
            <a:r>
              <a:rPr lang="en-US" err="1"/>
              <a:t>uradnega</a:t>
            </a:r>
            <a:r>
              <a:rPr lang="en-US"/>
              <a:t> </a:t>
            </a:r>
            <a:r>
              <a:rPr lang="en-US" err="1"/>
              <a:t>postopka</a:t>
            </a:r>
            <a:r>
              <a:rPr lang="en-US"/>
              <a:t> </a:t>
            </a:r>
            <a:r>
              <a:rPr lang="en-US" err="1"/>
              <a:t>certifikacije</a:t>
            </a:r>
            <a:r>
              <a:rPr lang="en-US"/>
              <a:t> ZZI </a:t>
            </a:r>
            <a:r>
              <a:rPr lang="en-US" err="1"/>
              <a:t>kot</a:t>
            </a:r>
            <a:r>
              <a:rPr lang="en-US"/>
              <a:t> </a:t>
            </a:r>
            <a:r>
              <a:rPr lang="en-US" err="1"/>
              <a:t>ponudnikov</a:t>
            </a:r>
            <a:r>
              <a:rPr lang="en-US"/>
              <a:t> </a:t>
            </a:r>
            <a:r>
              <a:rPr lang="en-US" err="1"/>
              <a:t>storitev</a:t>
            </a:r>
            <a:r>
              <a:rPr lang="en-US"/>
              <a:t>  </a:t>
            </a:r>
            <a:r>
              <a:rPr lang="en-US" err="1"/>
              <a:t>izmenjave</a:t>
            </a:r>
            <a:r>
              <a:rPr lang="en-US"/>
              <a:t> in </a:t>
            </a:r>
            <a:r>
              <a:rPr lang="en-US" err="1"/>
              <a:t>fiskalizacije</a:t>
            </a:r>
            <a:r>
              <a:rPr lang="en-US"/>
              <a:t> </a:t>
            </a:r>
            <a:r>
              <a:rPr lang="en-US" err="1"/>
              <a:t>pri</a:t>
            </a:r>
            <a:r>
              <a:rPr lang="en-US"/>
              <a:t> </a:t>
            </a:r>
            <a:r>
              <a:rPr lang="en-US" err="1"/>
              <a:t>Porezna</a:t>
            </a:r>
            <a:r>
              <a:rPr lang="en-US"/>
              <a:t> </a:t>
            </a:r>
            <a:r>
              <a:rPr lang="en-US" err="1"/>
              <a:t>Uprava</a:t>
            </a:r>
            <a:r>
              <a:rPr lang="en-US"/>
              <a:t>. 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5EE1157D-C63F-C858-89A3-F23437C8B3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12995" y="1802571"/>
            <a:ext cx="4654839" cy="973701"/>
          </a:xfrm>
        </p:spPr>
        <p:txBody>
          <a:bodyPr/>
          <a:lstStyle/>
          <a:p>
            <a:r>
              <a:rPr lang="sl-SI" b="1"/>
              <a:t>Predvidoma oktober 2025</a:t>
            </a:r>
            <a:r>
              <a:rPr lang="sl-SI"/>
              <a:t> – zaključek postopka in uspešna certifikacija ZZI/</a:t>
            </a:r>
            <a:r>
              <a:rPr lang="sl-SI" err="1"/>
              <a:t>bizBox</a:t>
            </a:r>
            <a:r>
              <a:rPr lang="sl-SI"/>
              <a:t> kot ponudnika storitev na Hrvaškem.</a:t>
            </a:r>
          </a:p>
          <a:p>
            <a:endParaRPr lang="en-US"/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1C0ACF7A-BA9F-707B-34A0-23B633CB87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12995" y="3164588"/>
            <a:ext cx="4654839" cy="1286031"/>
          </a:xfrm>
        </p:spPr>
        <p:txBody>
          <a:bodyPr/>
          <a:lstStyle/>
          <a:p>
            <a:r>
              <a:rPr lang="sl-SI" b="1"/>
              <a:t>Oktober 2025 </a:t>
            </a:r>
            <a:r>
              <a:rPr lang="sl-SI"/>
              <a:t>– posredovanje </a:t>
            </a:r>
            <a:r>
              <a:rPr lang="sl-SI" b="1"/>
              <a:t>končne</a:t>
            </a:r>
            <a:r>
              <a:rPr lang="sl-SI"/>
              <a:t> tehnične dokumentacije, dodatne integracijske smernice za vključitev v ERP sisteme, ter dostop do testnega okolja. </a:t>
            </a:r>
          </a:p>
          <a:p>
            <a:endParaRPr lang="en-US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8F8048C9-FA4F-A824-45E2-2C4335B1A1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2867" y="4695376"/>
            <a:ext cx="4654839" cy="973701"/>
          </a:xfrm>
        </p:spPr>
        <p:txBody>
          <a:bodyPr/>
          <a:lstStyle/>
          <a:p>
            <a:r>
              <a:rPr lang="sl-SI" b="1"/>
              <a:t>December 2025 </a:t>
            </a:r>
            <a:r>
              <a:rPr lang="sl-SI"/>
              <a:t>– testiranja ter posredovanje dodatnih navodil </a:t>
            </a:r>
            <a:r>
              <a:rPr lang="sl-SI" err="1"/>
              <a:t>bB</a:t>
            </a:r>
            <a:r>
              <a:rPr lang="sl-SI"/>
              <a:t> uporabnikom na Hrvaškem za prehod v produkcijo.</a:t>
            </a:r>
            <a:endParaRPr lang="en-US"/>
          </a:p>
        </p:txBody>
      </p:sp>
      <p:pic>
        <p:nvPicPr>
          <p:cNvPr id="14" name="Graphic 33">
            <a:extLst>
              <a:ext uri="{FF2B5EF4-FFF2-40B4-BE49-F238E27FC236}">
                <a16:creationId xmlns:a16="http://schemas.microsoft.com/office/drawing/2014/main" id="{0705499F-2773-871D-1268-70B510C4C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20105" y="3485506"/>
            <a:ext cx="468766" cy="468766"/>
          </a:xfrm>
          <a:prstGeom prst="rect">
            <a:avLst/>
          </a:prstGeom>
        </p:spPr>
      </p:pic>
      <p:pic>
        <p:nvPicPr>
          <p:cNvPr id="15" name="Graphic 65">
            <a:extLst>
              <a:ext uri="{FF2B5EF4-FFF2-40B4-BE49-F238E27FC236}">
                <a16:creationId xmlns:a16="http://schemas.microsoft.com/office/drawing/2014/main" id="{7212EF30-1C23-5097-BE1E-9B544D3DE4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20105" y="2123510"/>
            <a:ext cx="468766" cy="468766"/>
          </a:xfrm>
          <a:prstGeom prst="rect">
            <a:avLst/>
          </a:prstGeom>
        </p:spPr>
      </p:pic>
      <p:pic>
        <p:nvPicPr>
          <p:cNvPr id="16" name="Graphic 73">
            <a:extLst>
              <a:ext uri="{FF2B5EF4-FFF2-40B4-BE49-F238E27FC236}">
                <a16:creationId xmlns:a16="http://schemas.microsoft.com/office/drawing/2014/main" id="{589B04F2-887B-F52A-89CF-E9C3A44244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20105" y="4947843"/>
            <a:ext cx="468766" cy="468766"/>
          </a:xfrm>
          <a:prstGeom prst="rect">
            <a:avLst/>
          </a:prstGeom>
        </p:spPr>
      </p:pic>
      <p:pic>
        <p:nvPicPr>
          <p:cNvPr id="20" name="Graphic 99">
            <a:extLst>
              <a:ext uri="{FF2B5EF4-FFF2-40B4-BE49-F238E27FC236}">
                <a16:creationId xmlns:a16="http://schemas.microsoft.com/office/drawing/2014/main" id="{7BD6DC98-A0AD-2BB7-B540-25087C7279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20105" y="816887"/>
            <a:ext cx="468766" cy="46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385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0D7CA-983E-968B-E5A9-231667DFE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and holding a wooden block&#10;&#10;Description automatically generated">
            <a:extLst>
              <a:ext uri="{FF2B5EF4-FFF2-40B4-BE49-F238E27FC236}">
                <a16:creationId xmlns:a16="http://schemas.microsoft.com/office/drawing/2014/main" id="{A4F058A1-07B6-068B-18A6-6318EAF62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1942" y="1858213"/>
            <a:ext cx="3628368" cy="34193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B7E0C5-E986-6012-2FB3-267FA7337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673" y="654217"/>
            <a:ext cx="10515600" cy="1204913"/>
          </a:xfrm>
        </p:spPr>
        <p:txBody>
          <a:bodyPr/>
          <a:lstStyle/>
          <a:p>
            <a:r>
              <a:rPr lang="sl-SI"/>
              <a:t>Zakaj bizBox?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AEC94-4B6D-F104-3AC4-0D89893DF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179" y="1714667"/>
            <a:ext cx="6091321" cy="43513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b="1" err="1">
                <a:latin typeface="+mj-lt"/>
              </a:rPr>
              <a:t>Vse</a:t>
            </a:r>
            <a:r>
              <a:rPr lang="en-US" sz="1800" b="1">
                <a:latin typeface="+mj-lt"/>
              </a:rPr>
              <a:t> </a:t>
            </a:r>
            <a:r>
              <a:rPr lang="en-US" sz="1800" b="1" err="1">
                <a:latin typeface="+mj-lt"/>
              </a:rPr>
              <a:t>vključeno</a:t>
            </a:r>
            <a:r>
              <a:rPr lang="en-US" sz="1800" b="1">
                <a:latin typeface="+mj-lt"/>
              </a:rPr>
              <a:t> </a:t>
            </a:r>
            <a:r>
              <a:rPr lang="en-US" sz="1800" b="1" err="1">
                <a:latin typeface="+mj-lt"/>
              </a:rPr>
              <a:t>tudi</a:t>
            </a:r>
            <a:r>
              <a:rPr lang="en-US" sz="1800" b="1">
                <a:latin typeface="+mj-lt"/>
              </a:rPr>
              <a:t> za </a:t>
            </a:r>
            <a:r>
              <a:rPr lang="en-US" sz="1800" b="1" err="1">
                <a:latin typeface="+mj-lt"/>
              </a:rPr>
              <a:t>Hrvaško</a:t>
            </a:r>
            <a:br>
              <a:rPr lang="en-US" sz="1800">
                <a:latin typeface="+mj-lt"/>
              </a:rPr>
            </a:br>
            <a:r>
              <a:rPr lang="en-US" sz="1800">
                <a:latin typeface="+mj-lt"/>
              </a:rPr>
              <a:t>bizBox </a:t>
            </a:r>
            <a:r>
              <a:rPr lang="en-US" sz="1800" err="1">
                <a:latin typeface="+mj-lt"/>
              </a:rPr>
              <a:t>bo</a:t>
            </a:r>
            <a:r>
              <a:rPr lang="en-US" sz="1800">
                <a:latin typeface="+mj-lt"/>
              </a:rPr>
              <a:t> </a:t>
            </a:r>
            <a:r>
              <a:rPr lang="en-US" sz="1800" err="1">
                <a:latin typeface="+mj-lt"/>
              </a:rPr>
              <a:t>zagotovil</a:t>
            </a:r>
            <a:r>
              <a:rPr lang="en-US" sz="1800">
                <a:latin typeface="+mj-lt"/>
              </a:rPr>
              <a:t> </a:t>
            </a:r>
            <a:r>
              <a:rPr lang="en-US" sz="1800" err="1">
                <a:latin typeface="+mj-lt"/>
              </a:rPr>
              <a:t>izmenjavo</a:t>
            </a:r>
            <a:r>
              <a:rPr lang="en-US" sz="1800">
                <a:latin typeface="+mj-lt"/>
              </a:rPr>
              <a:t> e-</a:t>
            </a:r>
            <a:r>
              <a:rPr lang="en-US" sz="1800" err="1">
                <a:latin typeface="+mj-lt"/>
              </a:rPr>
              <a:t>računov</a:t>
            </a:r>
            <a:r>
              <a:rPr lang="en-US" sz="1800">
                <a:latin typeface="+mj-lt"/>
              </a:rPr>
              <a:t>, </a:t>
            </a:r>
            <a:r>
              <a:rPr lang="en-US" sz="1800" err="1">
                <a:latin typeface="+mj-lt"/>
              </a:rPr>
              <a:t>fiskalizacijo</a:t>
            </a:r>
            <a:r>
              <a:rPr lang="en-US" sz="1800">
                <a:latin typeface="+mj-lt"/>
              </a:rPr>
              <a:t> in e-</a:t>
            </a:r>
            <a:r>
              <a:rPr lang="en-US" sz="1800" err="1">
                <a:latin typeface="+mj-lt"/>
              </a:rPr>
              <a:t>poročanje</a:t>
            </a:r>
            <a:r>
              <a:rPr lang="en-US" sz="1800">
                <a:latin typeface="+mj-lt"/>
              </a:rPr>
              <a:t> v B2B in B2G.</a:t>
            </a:r>
            <a:endParaRPr lang="en-GB" sz="1800"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GB" sz="1800" b="1">
                <a:latin typeface="+mj-lt"/>
              </a:rPr>
              <a:t>E</a:t>
            </a:r>
            <a:r>
              <a:rPr lang="sl-SI" sz="1800" b="1">
                <a:latin typeface="+mj-lt"/>
              </a:rPr>
              <a:t>notna integracija v vseh državah, kjer poslujete</a:t>
            </a:r>
            <a:endParaRPr lang="en-US" sz="1800" b="1"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sl-SI" sz="1800" b="1">
                <a:latin typeface="+mj-lt"/>
              </a:rPr>
              <a:t>Čezmejna izmenjava </a:t>
            </a:r>
            <a:r>
              <a:rPr lang="en-GB" sz="1800">
                <a:latin typeface="+mj-lt"/>
              </a:rPr>
              <a:t>- </a:t>
            </a:r>
            <a:r>
              <a:rPr lang="sl-SI" sz="1800">
                <a:latin typeface="+mj-lt"/>
              </a:rPr>
              <a:t>dostop do </a:t>
            </a:r>
            <a:r>
              <a:rPr lang="en-GB" sz="1800" err="1">
                <a:latin typeface="+mj-lt"/>
              </a:rPr>
              <a:t>vseh</a:t>
            </a:r>
            <a:r>
              <a:rPr lang="en-GB" sz="1800">
                <a:latin typeface="+mj-lt"/>
              </a:rPr>
              <a:t> EU </a:t>
            </a:r>
            <a:r>
              <a:rPr lang="en-GB" sz="1800" err="1">
                <a:latin typeface="+mj-lt"/>
              </a:rPr>
              <a:t>partnerjev</a:t>
            </a:r>
            <a:r>
              <a:rPr lang="en-GB" sz="1800">
                <a:latin typeface="+mj-lt"/>
              </a:rPr>
              <a:t> </a:t>
            </a:r>
            <a:r>
              <a:rPr lang="en-GB" sz="1800" err="1">
                <a:latin typeface="+mj-lt"/>
              </a:rPr>
              <a:t>preko</a:t>
            </a:r>
            <a:r>
              <a:rPr lang="en-GB" sz="1800">
                <a:latin typeface="+mj-lt"/>
              </a:rPr>
              <a:t> </a:t>
            </a:r>
            <a:r>
              <a:rPr lang="en-GB" sz="1800" err="1">
                <a:latin typeface="+mj-lt"/>
              </a:rPr>
              <a:t>Peppol</a:t>
            </a:r>
            <a:r>
              <a:rPr lang="en-GB" sz="1800">
                <a:latin typeface="+mj-lt"/>
              </a:rPr>
              <a:t> </a:t>
            </a:r>
            <a:r>
              <a:rPr lang="en-GB" sz="1800" err="1">
                <a:latin typeface="+mj-lt"/>
              </a:rPr>
              <a:t>ali</a:t>
            </a:r>
            <a:r>
              <a:rPr lang="en-GB" sz="1800">
                <a:latin typeface="+mj-lt"/>
              </a:rPr>
              <a:t> </a:t>
            </a:r>
            <a:r>
              <a:rPr lang="en-GB" sz="1800" err="1">
                <a:latin typeface="+mj-lt"/>
              </a:rPr>
              <a:t>povezanih</a:t>
            </a:r>
            <a:r>
              <a:rPr lang="en-GB" sz="1800">
                <a:latin typeface="+mj-lt"/>
              </a:rPr>
              <a:t> </a:t>
            </a:r>
            <a:r>
              <a:rPr lang="en-GB" sz="1800" err="1">
                <a:latin typeface="+mj-lt"/>
              </a:rPr>
              <a:t>omrežij</a:t>
            </a:r>
            <a:r>
              <a:rPr lang="en-GB" sz="1800">
                <a:latin typeface="+mj-lt"/>
              </a:rPr>
              <a:t>.</a:t>
            </a:r>
            <a:endParaRPr lang="sl-SI" sz="1800"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1800" b="1">
                <a:latin typeface="+mj-lt"/>
              </a:rPr>
              <a:t>Ena </a:t>
            </a:r>
            <a:r>
              <a:rPr lang="en-US" sz="1800" b="1" err="1">
                <a:latin typeface="+mj-lt"/>
              </a:rPr>
              <a:t>povezava</a:t>
            </a:r>
            <a:r>
              <a:rPr lang="en-US" sz="1800" b="1">
                <a:latin typeface="+mj-lt"/>
              </a:rPr>
              <a:t> za </a:t>
            </a:r>
            <a:r>
              <a:rPr lang="en-US" sz="1800" b="1" err="1">
                <a:latin typeface="+mj-lt"/>
              </a:rPr>
              <a:t>vse</a:t>
            </a:r>
            <a:r>
              <a:rPr lang="en-US" sz="1800" b="1">
                <a:latin typeface="+mj-lt"/>
              </a:rPr>
              <a:t> </a:t>
            </a:r>
            <a:r>
              <a:rPr lang="en-US" sz="1800" b="1" err="1">
                <a:latin typeface="+mj-lt"/>
              </a:rPr>
              <a:t>procese</a:t>
            </a:r>
            <a:r>
              <a:rPr lang="en-US" sz="1800" b="1">
                <a:latin typeface="+mj-lt"/>
              </a:rPr>
              <a:t> – EDI </a:t>
            </a:r>
            <a:r>
              <a:rPr lang="en-US" sz="1800" b="1" err="1">
                <a:latin typeface="+mj-lt"/>
              </a:rPr>
              <a:t>nabavne</a:t>
            </a:r>
            <a:r>
              <a:rPr lang="en-US" sz="1800" b="1">
                <a:latin typeface="+mj-lt"/>
              </a:rPr>
              <a:t> </a:t>
            </a:r>
            <a:r>
              <a:rPr lang="en-US" sz="1800" b="1" err="1">
                <a:latin typeface="+mj-lt"/>
              </a:rPr>
              <a:t>verige</a:t>
            </a:r>
            <a:r>
              <a:rPr lang="en-US" sz="1800" b="1">
                <a:latin typeface="+mj-lt"/>
              </a:rPr>
              <a:t> in </a:t>
            </a:r>
            <a:r>
              <a:rPr lang="en-US" sz="1800" b="1" err="1">
                <a:latin typeface="+mj-lt"/>
              </a:rPr>
              <a:t>prodajne</a:t>
            </a:r>
            <a:r>
              <a:rPr lang="en-US" sz="1800" b="1">
                <a:latin typeface="+mj-lt"/>
              </a:rPr>
              <a:t> </a:t>
            </a:r>
            <a:r>
              <a:rPr lang="en-US" sz="1800" b="1" err="1">
                <a:latin typeface="+mj-lt"/>
              </a:rPr>
              <a:t>verige</a:t>
            </a:r>
            <a:r>
              <a:rPr lang="en-US" sz="1800" b="1">
                <a:latin typeface="+mj-lt"/>
              </a:rPr>
              <a:t>, </a:t>
            </a:r>
            <a:r>
              <a:rPr lang="en-US" sz="1800" err="1">
                <a:latin typeface="+mj-lt"/>
              </a:rPr>
              <a:t>eLogistika</a:t>
            </a:r>
            <a:r>
              <a:rPr lang="en-US" sz="1800">
                <a:latin typeface="+mj-lt"/>
              </a:rPr>
              <a:t> in </a:t>
            </a:r>
            <a:r>
              <a:rPr lang="en-US" sz="1800" err="1">
                <a:latin typeface="+mj-lt"/>
              </a:rPr>
              <a:t>eCustoms</a:t>
            </a:r>
            <a:r>
              <a:rPr lang="en-US" sz="1800">
                <a:latin typeface="+mj-lt"/>
              </a:rPr>
              <a:t>, </a:t>
            </a:r>
            <a:r>
              <a:rPr lang="en-US" sz="1800" err="1">
                <a:latin typeface="+mj-lt"/>
              </a:rPr>
              <a:t>itd</a:t>
            </a:r>
            <a:r>
              <a:rPr lang="en-US" sz="1800">
                <a:latin typeface="+mj-lt"/>
              </a:rPr>
              <a:t>. </a:t>
            </a:r>
            <a:endParaRPr lang="en-US" sz="1800" b="1">
              <a:latin typeface="+mj-lt"/>
            </a:endParaRPr>
          </a:p>
          <a:p>
            <a:pPr marL="342900" lv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800" err="1">
                <a:latin typeface="+mj-lt"/>
              </a:rPr>
              <a:t>Podpiranje</a:t>
            </a:r>
            <a:r>
              <a:rPr lang="en-US" sz="1800">
                <a:latin typeface="+mj-lt"/>
              </a:rPr>
              <a:t> </a:t>
            </a:r>
            <a:r>
              <a:rPr lang="en-US" sz="1800" b="1" err="1">
                <a:latin typeface="+mj-lt"/>
              </a:rPr>
              <a:t>več</a:t>
            </a:r>
            <a:r>
              <a:rPr lang="en-US" sz="1800" b="1">
                <a:latin typeface="+mj-lt"/>
              </a:rPr>
              <a:t> </a:t>
            </a:r>
            <a:r>
              <a:rPr lang="en-US" sz="1800" b="1" err="1">
                <a:latin typeface="+mj-lt"/>
              </a:rPr>
              <a:t>standardov</a:t>
            </a:r>
            <a:r>
              <a:rPr lang="en-US" sz="1800" b="1">
                <a:latin typeface="+mj-lt"/>
              </a:rPr>
              <a:t> za e-</a:t>
            </a:r>
            <a:r>
              <a:rPr lang="en-US" sz="1800" b="1" err="1">
                <a:latin typeface="+mj-lt"/>
              </a:rPr>
              <a:t>račune</a:t>
            </a:r>
            <a:r>
              <a:rPr lang="en-US" sz="1800" b="1">
                <a:latin typeface="+mj-lt"/>
              </a:rPr>
              <a:t> </a:t>
            </a:r>
            <a:r>
              <a:rPr lang="en-US" sz="1800">
                <a:latin typeface="+mj-lt"/>
              </a:rPr>
              <a:t>s </a:t>
            </a:r>
            <a:r>
              <a:rPr lang="en-US" sz="1800" err="1">
                <a:latin typeface="+mj-lt"/>
              </a:rPr>
              <a:t>podporo</a:t>
            </a:r>
            <a:r>
              <a:rPr lang="en-US" sz="1800">
                <a:latin typeface="+mj-lt"/>
              </a:rPr>
              <a:t> </a:t>
            </a:r>
            <a:r>
              <a:rPr lang="en-US" sz="1800" b="1" err="1">
                <a:latin typeface="+mj-lt"/>
              </a:rPr>
              <a:t>eSLOG</a:t>
            </a:r>
            <a:r>
              <a:rPr lang="en-US" sz="1800" b="1">
                <a:latin typeface="+mj-lt"/>
              </a:rPr>
              <a:t> 2.0.</a:t>
            </a:r>
          </a:p>
          <a:p>
            <a:pPr marL="342900" lv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800" err="1">
                <a:latin typeface="+mj-lt"/>
              </a:rPr>
              <a:t>Povezave</a:t>
            </a:r>
            <a:r>
              <a:rPr lang="en-US" sz="1800">
                <a:latin typeface="+mj-lt"/>
              </a:rPr>
              <a:t> </a:t>
            </a:r>
            <a:r>
              <a:rPr lang="en-US" sz="1800" err="1">
                <a:latin typeface="+mj-lt"/>
              </a:rPr>
              <a:t>na</a:t>
            </a:r>
            <a:r>
              <a:rPr lang="en-US" sz="1800">
                <a:latin typeface="+mj-lt"/>
              </a:rPr>
              <a:t> </a:t>
            </a:r>
            <a:r>
              <a:rPr lang="en-US" sz="1800" err="1">
                <a:latin typeface="+mj-lt"/>
              </a:rPr>
              <a:t>različne</a:t>
            </a:r>
            <a:r>
              <a:rPr lang="en-US" sz="1800">
                <a:latin typeface="+mj-lt"/>
              </a:rPr>
              <a:t> </a:t>
            </a:r>
            <a:r>
              <a:rPr lang="en-US" sz="1800" b="1" err="1">
                <a:latin typeface="+mj-lt"/>
              </a:rPr>
              <a:t>nacionalne</a:t>
            </a:r>
            <a:r>
              <a:rPr lang="en-US" sz="1800" b="1">
                <a:latin typeface="+mj-lt"/>
              </a:rPr>
              <a:t> </a:t>
            </a:r>
            <a:r>
              <a:rPr lang="en-US" sz="1800" b="1" err="1">
                <a:latin typeface="+mj-lt"/>
              </a:rPr>
              <a:t>sisteme</a:t>
            </a:r>
            <a:r>
              <a:rPr lang="en-US" sz="1800" b="1">
                <a:latin typeface="+mj-lt"/>
              </a:rPr>
              <a:t> za </a:t>
            </a:r>
            <a:br>
              <a:rPr lang="en-US" sz="1800" b="1">
                <a:latin typeface="+mj-lt"/>
              </a:rPr>
            </a:br>
            <a:r>
              <a:rPr lang="en-US" sz="1800" b="1">
                <a:latin typeface="+mj-lt"/>
              </a:rPr>
              <a:t>e-</a:t>
            </a:r>
            <a:r>
              <a:rPr lang="en-US" sz="1800" b="1" err="1">
                <a:latin typeface="+mj-lt"/>
              </a:rPr>
              <a:t>račune</a:t>
            </a:r>
            <a:r>
              <a:rPr lang="en-US" sz="1800" b="1">
                <a:latin typeface="+mj-lt"/>
              </a:rPr>
              <a:t>. </a:t>
            </a:r>
          </a:p>
          <a:p>
            <a:r>
              <a:rPr lang="sl-SI" sz="1800" b="1">
                <a:latin typeface="+mj-lt"/>
              </a:rPr>
              <a:t>Obvezni e-računi znotraj EU –</a:t>
            </a:r>
            <a:r>
              <a:rPr lang="sl-SI" sz="1800">
                <a:latin typeface="+mj-lt"/>
              </a:rPr>
              <a:t> pripravite se na prihodnost</a:t>
            </a:r>
            <a:r>
              <a:rPr lang="en-GB" sz="1800">
                <a:latin typeface="+mj-lt"/>
              </a:rPr>
              <a:t>.</a:t>
            </a:r>
            <a:endParaRPr lang="sl-SI" sz="1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44794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9787B-1421-5877-B416-D89C6411D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F97BA-D00F-98F3-81BD-9BC544647F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6325" y="2981674"/>
            <a:ext cx="5981700" cy="2866676"/>
          </a:xfrm>
        </p:spPr>
        <p:txBody>
          <a:bodyPr/>
          <a:lstStyle/>
          <a:p>
            <a:r>
              <a:rPr lang="en-US"/>
              <a:t>Zakon o e-</a:t>
            </a:r>
            <a:r>
              <a:rPr lang="en-US" err="1"/>
              <a:t>računih</a:t>
            </a:r>
            <a:r>
              <a:rPr lang="en-US"/>
              <a:t> v </a:t>
            </a:r>
            <a:r>
              <a:rPr lang="en-US" err="1"/>
              <a:t>Sloveniji</a:t>
            </a:r>
            <a:endParaRPr lang="sl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B29CBD-C9B5-B517-A4EC-AEE3176408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6325" y="5547369"/>
            <a:ext cx="4395560" cy="189272"/>
          </a:xfrm>
        </p:spPr>
        <p:txBody>
          <a:bodyPr/>
          <a:lstStyle/>
          <a:p>
            <a:r>
              <a:rPr lang="en-US"/>
              <a:t>ROK BOJANC</a:t>
            </a:r>
            <a:endParaRPr lang="sl-SI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700CF98-A1D7-FB81-904E-9EF02E0E25CC}"/>
              </a:ext>
            </a:extLst>
          </p:cNvPr>
          <p:cNvSpPr txBox="1">
            <a:spLocks/>
          </p:cNvSpPr>
          <p:nvPr/>
        </p:nvSpPr>
        <p:spPr>
          <a:xfrm>
            <a:off x="1076325" y="2341128"/>
            <a:ext cx="4395560" cy="1892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bizBox </a:t>
            </a:r>
            <a:r>
              <a:rPr lang="en-US" sz="2000" err="1"/>
              <a:t>partnerski</a:t>
            </a:r>
            <a:r>
              <a:rPr lang="en-US" sz="2000"/>
              <a:t> </a:t>
            </a:r>
            <a:r>
              <a:rPr lang="en-US" sz="2000" err="1"/>
              <a:t>dogodek</a:t>
            </a:r>
            <a:r>
              <a:rPr lang="en-US" sz="2000"/>
              <a:t> 2025</a:t>
            </a:r>
            <a:endParaRPr lang="sl-SI" sz="2000"/>
          </a:p>
        </p:txBody>
      </p:sp>
    </p:spTree>
    <p:extLst>
      <p:ext uri="{BB962C8B-B14F-4D97-AF65-F5344CB8AC3E}">
        <p14:creationId xmlns:p14="http://schemas.microsoft.com/office/powerpoint/2010/main" val="16109178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F4206A1-EB75-3D3B-F7EB-6C5B4E83E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5775"/>
            <a:ext cx="8094785" cy="1204913"/>
          </a:xfrm>
        </p:spPr>
        <p:txBody>
          <a:bodyPr/>
          <a:lstStyle/>
          <a:p>
            <a:r>
              <a:rPr lang="sl-SI"/>
              <a:t>Obvezna izmenjava e-računov med podjetji v Evropi</a:t>
            </a:r>
          </a:p>
        </p:txBody>
      </p:sp>
      <p:pic>
        <p:nvPicPr>
          <p:cNvPr id="7" name="Content Placeholder 6" descr="A group of flags in different colors&#10;&#10;AI-generated content may be incorrect.">
            <a:extLst>
              <a:ext uri="{FF2B5EF4-FFF2-40B4-BE49-F238E27FC236}">
                <a16:creationId xmlns:a16="http://schemas.microsoft.com/office/drawing/2014/main" id="{7F7A50D3-D0A1-F088-AB70-23456C2B38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8177" y="1173675"/>
            <a:ext cx="10907057" cy="613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0529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72E5F-DC7A-8ADD-6548-0EC400377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6"/>
            <a:ext cx="10515600" cy="1009651"/>
          </a:xfrm>
        </p:spPr>
        <p:txBody>
          <a:bodyPr anchor="t">
            <a:normAutofit/>
          </a:bodyPr>
          <a:lstStyle/>
          <a:p>
            <a:r>
              <a:rPr lang="en-GB"/>
              <a:t>Kaj se dogaja v Sloveniji?</a:t>
            </a:r>
            <a:endParaRPr lang="en-US"/>
          </a:p>
        </p:txBody>
      </p:sp>
      <p:pic>
        <p:nvPicPr>
          <p:cNvPr id="4" name="Content Placeholder 3" descr="A line of blue dots and white dots&#10;&#10;AI-generated content may be incorrect.">
            <a:extLst>
              <a:ext uri="{FF2B5EF4-FFF2-40B4-BE49-F238E27FC236}">
                <a16:creationId xmlns:a16="http://schemas.microsoft.com/office/drawing/2014/main" id="{5F5B5CAF-34EE-DB2A-F5D3-AA273215AC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2902" r="35087" b="13533"/>
          <a:stretch>
            <a:fillRect/>
          </a:stretch>
        </p:blipFill>
        <p:spPr>
          <a:xfrm>
            <a:off x="195731" y="1063626"/>
            <a:ext cx="7786220" cy="4971396"/>
          </a:xfrm>
          <a:prstGeom prst="rect">
            <a:avLst/>
          </a:prstGeom>
          <a:noFill/>
        </p:spPr>
      </p:pic>
      <p:pic>
        <p:nvPicPr>
          <p:cNvPr id="3" name="Content Placeholder 3" descr="A line of blue dots and white dots&#10;&#10;AI-generated content may be incorrect.">
            <a:extLst>
              <a:ext uri="{FF2B5EF4-FFF2-40B4-BE49-F238E27FC236}">
                <a16:creationId xmlns:a16="http://schemas.microsoft.com/office/drawing/2014/main" id="{B606FFEA-E14C-16D7-9827-B4A0D24FB9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902" b="13533"/>
          <a:stretch>
            <a:fillRect/>
          </a:stretch>
        </p:blipFill>
        <p:spPr>
          <a:xfrm>
            <a:off x="195730" y="1063626"/>
            <a:ext cx="11994775" cy="49713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728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C3945-7838-0A51-8850-B4F4941D0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42A73-9310-12B1-6F29-F7BBC85C3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Predlog ZIERDED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5EFC5-7F88-2AC9-852E-2D0955479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877" y="1333256"/>
            <a:ext cx="11271738" cy="4774671"/>
          </a:xfrm>
        </p:spPr>
        <p:txBody>
          <a:bodyPr/>
          <a:lstStyle/>
          <a:p>
            <a:r>
              <a:rPr lang="sl-SI"/>
              <a:t>Obvezna izmenjava e-računov za vse poslovne subjekte</a:t>
            </a:r>
          </a:p>
          <a:p>
            <a:r>
              <a:rPr lang="sl-SI" err="1"/>
              <a:t>Fiskalizacija</a:t>
            </a:r>
            <a:r>
              <a:rPr lang="sl-SI"/>
              <a:t> e-računov ni predvidena</a:t>
            </a:r>
            <a:endParaRPr lang="sl-SI">
              <a:cs typeface="Segoe UI"/>
            </a:endParaRPr>
          </a:p>
          <a:p>
            <a:r>
              <a:rPr lang="sl-SI"/>
              <a:t>Oblika računa: e-SLOG, sintaksa EN, drugi uveljavljeni standardi</a:t>
            </a:r>
            <a:endParaRPr lang="sl-SI">
              <a:cs typeface="Segoe UI"/>
            </a:endParaRPr>
          </a:p>
          <a:p>
            <a:r>
              <a:rPr lang="sl-SI"/>
              <a:t>Izmenjava e-računov preko ponudnikov e-poti, PEPPOL ali neposredno</a:t>
            </a:r>
            <a:endParaRPr lang="sl-SI">
              <a:cs typeface="Segoe UI"/>
            </a:endParaRPr>
          </a:p>
          <a:p>
            <a:r>
              <a:rPr lang="sl-SI"/>
              <a:t>FURS bo ponudil brezplačno aplikacijo za izdajo, pošiljanje in prejem e-računov</a:t>
            </a:r>
            <a:endParaRPr lang="sl-SI">
              <a:cs typeface="Segoe UI"/>
            </a:endParaRPr>
          </a:p>
          <a:p>
            <a:r>
              <a:rPr lang="sl-SI"/>
              <a:t>Za ponudnike e-poti bo obvezna registracija in izpolnjevanje zahtev</a:t>
            </a:r>
            <a:endParaRPr lang="sl-SI">
              <a:cs typeface="Segoe UI"/>
            </a:endParaRPr>
          </a:p>
          <a:p>
            <a:r>
              <a:rPr lang="sl-SI"/>
              <a:t>Obvezno pošiljanje povratnih sporočil  </a:t>
            </a:r>
            <a:endParaRPr lang="en-GB"/>
          </a:p>
          <a:p>
            <a:r>
              <a:rPr lang="sl-SI"/>
              <a:t>Za pošiljanje e-računov potrošnikom potreben predhoden dogovor</a:t>
            </a:r>
            <a:endParaRPr lang="sl-SI">
              <a:cs typeface="Segoe UI"/>
            </a:endParaRPr>
          </a:p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292018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E70D6-D04A-3885-DA87-1FC3CEDB1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95207-1D32-9804-7912-D7286EBCC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Aktivnosti do uvedbe ZIERDED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FD90C-985B-743E-CADD-74926D473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4739" y="1816833"/>
            <a:ext cx="9952892" cy="4351338"/>
          </a:xfrm>
        </p:spPr>
        <p:txBody>
          <a:bodyPr/>
          <a:lstStyle/>
          <a:p>
            <a:r>
              <a:rPr lang="sl-SI"/>
              <a:t>Za bizBox partnerje in uporabnike bomo poskrbeli mi</a:t>
            </a:r>
          </a:p>
          <a:p>
            <a:r>
              <a:rPr lang="sl-SI"/>
              <a:t>Izobraževanja in ozaveščanje</a:t>
            </a:r>
          </a:p>
          <a:p>
            <a:r>
              <a:rPr lang="sl-SI"/>
              <a:t>Srečanje Nacionalnega foruma za e-račun</a:t>
            </a:r>
          </a:p>
          <a:p>
            <a:r>
              <a:rPr lang="sl-SI"/>
              <a:t>Pomoč pri testiranju izmenjave e-računov</a:t>
            </a:r>
          </a:p>
          <a:p>
            <a:r>
              <a:rPr lang="sl-SI"/>
              <a:t>Pričakujemo tudi zakon o </a:t>
            </a:r>
            <a:r>
              <a:rPr lang="sl-SI" err="1"/>
              <a:t>fiskalizaciji</a:t>
            </a:r>
            <a:endParaRPr lang="sl-SI"/>
          </a:p>
          <a:p>
            <a:endParaRPr lang="sl-SI"/>
          </a:p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976684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7C932-FFA5-7BB9-EFE0-BA6247D1E1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6325" y="2981674"/>
            <a:ext cx="4895849" cy="2866676"/>
          </a:xfrm>
        </p:spPr>
        <p:txBody>
          <a:bodyPr/>
          <a:lstStyle/>
          <a:p>
            <a:r>
              <a:rPr lang="en-US" dirty="0"/>
              <a:t>Portal za </a:t>
            </a:r>
            <a:r>
              <a:rPr lang="en-US" dirty="0" err="1"/>
              <a:t>partnerje</a:t>
            </a:r>
            <a:br>
              <a:rPr lang="en-US" dirty="0"/>
            </a:br>
            <a:endParaRPr lang="sl-S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B356D6-4EC4-1B3B-F616-AAA115A8B0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6325" y="4596833"/>
            <a:ext cx="4395560" cy="189272"/>
          </a:xfrm>
        </p:spPr>
        <p:txBody>
          <a:bodyPr/>
          <a:lstStyle/>
          <a:p>
            <a:r>
              <a:rPr lang="sl-SI" dirty="0">
                <a:hlinkClick r:id="rId2"/>
              </a:rPr>
              <a:t>https://www.bizbox.eu/partnerski-portal/</a:t>
            </a:r>
            <a:endParaRPr lang="en-US" dirty="0"/>
          </a:p>
          <a:p>
            <a:r>
              <a:rPr lang="en-US" dirty="0" err="1"/>
              <a:t>Geslo</a:t>
            </a:r>
            <a:r>
              <a:rPr lang="en-US" dirty="0"/>
              <a:t>: Partner</a:t>
            </a:r>
            <a:endParaRPr lang="sl-SI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25ECFB1-9548-820A-2C8D-EB3AD2605264}"/>
              </a:ext>
            </a:extLst>
          </p:cNvPr>
          <p:cNvSpPr txBox="1">
            <a:spLocks/>
          </p:cNvSpPr>
          <p:nvPr/>
        </p:nvSpPr>
        <p:spPr>
          <a:xfrm>
            <a:off x="1076325" y="2341128"/>
            <a:ext cx="4395560" cy="1892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bizBox </a:t>
            </a:r>
            <a:r>
              <a:rPr lang="en-US" sz="2000" err="1"/>
              <a:t>partnerski</a:t>
            </a:r>
            <a:r>
              <a:rPr lang="en-US" sz="2000"/>
              <a:t> </a:t>
            </a:r>
            <a:r>
              <a:rPr lang="en-US" sz="2000" err="1"/>
              <a:t>dogodek</a:t>
            </a:r>
            <a:r>
              <a:rPr lang="en-US" sz="2000"/>
              <a:t> 2025</a:t>
            </a:r>
            <a:endParaRPr lang="sl-SI" sz="2000"/>
          </a:p>
        </p:txBody>
      </p:sp>
    </p:spTree>
    <p:extLst>
      <p:ext uri="{BB962C8B-B14F-4D97-AF65-F5344CB8AC3E}">
        <p14:creationId xmlns:p14="http://schemas.microsoft.com/office/powerpoint/2010/main" val="3071073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E9FE4-5E8B-3B38-17F4-AE0B93FF4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CD18E-0544-4655-9471-FB400B0B8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bizBox 2.0 - Kaj</a:t>
            </a:r>
            <a:r>
              <a:rPr lang="en-US"/>
              <a:t>?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C505D-C30B-F278-2EEB-0452C1BF8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9279"/>
            <a:ext cx="9585081" cy="4351338"/>
          </a:xfrm>
        </p:spPr>
        <p:txBody>
          <a:bodyPr/>
          <a:lstStyle/>
          <a:p>
            <a:pPr lvl="0" fontAlgn="base">
              <a:spcAft>
                <a:spcPct val="0"/>
              </a:spcAft>
            </a:pPr>
            <a:r>
              <a:rPr lang="sl-SI" altLang="sl-SI"/>
              <a:t>Tehnološka platforma </a:t>
            </a:r>
          </a:p>
          <a:p>
            <a:pPr lvl="0" fontAlgn="base">
              <a:spcAft>
                <a:spcPct val="0"/>
              </a:spcAft>
            </a:pPr>
            <a:r>
              <a:rPr lang="sl-SI" altLang="sl-SI"/>
              <a:t>Način prodaje – prilagoditev za različne regije in tipe strank</a:t>
            </a:r>
          </a:p>
          <a:p>
            <a:pPr lvl="0" fontAlgn="base">
              <a:spcAft>
                <a:spcPct val="0"/>
              </a:spcAft>
            </a:pPr>
            <a:r>
              <a:rPr lang="sl-SI" altLang="sl-SI"/>
              <a:t>Partnerski program – standardiziran program z vodiči, stopnjami,...</a:t>
            </a:r>
          </a:p>
          <a:p>
            <a:pPr lvl="0" fontAlgn="base">
              <a:spcAft>
                <a:spcPct val="0"/>
              </a:spcAft>
            </a:pPr>
            <a:r>
              <a:rPr lang="sl-SI" altLang="sl-SI" err="1"/>
              <a:t>Onboarding</a:t>
            </a:r>
            <a:r>
              <a:rPr lang="sl-SI" altLang="sl-SI"/>
              <a:t> – standardiziran, hiter in avtomatiziran proces</a:t>
            </a:r>
          </a:p>
          <a:p>
            <a:pPr lvl="0" fontAlgn="base">
              <a:spcAft>
                <a:spcPct val="0"/>
              </a:spcAft>
            </a:pPr>
            <a:r>
              <a:rPr lang="sl-SI" altLang="sl-SI" err="1"/>
              <a:t>Helpdesk</a:t>
            </a:r>
            <a:r>
              <a:rPr lang="sl-SI" altLang="sl-SI"/>
              <a:t> &amp; podpora – večkanalna, podatkovno vodena, z bazo znanja</a:t>
            </a:r>
          </a:p>
          <a:p>
            <a:pPr lvl="0" fontAlgn="base">
              <a:spcAft>
                <a:spcPct val="0"/>
              </a:spcAft>
            </a:pPr>
            <a:r>
              <a:rPr lang="sl-SI" altLang="sl-SI"/>
              <a:t>Ceniki &amp; poslovni model – enotna, pregledna struktura</a:t>
            </a:r>
          </a:p>
          <a:p>
            <a:pPr lvl="0" fontAlgn="base">
              <a:spcAft>
                <a:spcPct val="0"/>
              </a:spcAft>
            </a:pPr>
            <a:r>
              <a:rPr lang="sl-SI" altLang="sl-SI"/>
              <a:t>Organizacija &amp; procesi – usklajenost ekip v vseh regijah, skupni KPI-ji</a:t>
            </a:r>
          </a:p>
          <a:p>
            <a:endParaRPr lang="sl-SI"/>
          </a:p>
          <a:p>
            <a:endParaRPr lang="sl-S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189356-16E2-BB27-F90E-1F53451244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22"/>
          <a:stretch>
            <a:fillRect/>
          </a:stretch>
        </p:blipFill>
        <p:spPr>
          <a:xfrm>
            <a:off x="7429977" y="551508"/>
            <a:ext cx="4098681" cy="130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6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AAA4DF5-CD49-3355-693A-F789EEA34FF2}"/>
              </a:ext>
            </a:extLst>
          </p:cNvPr>
          <p:cNvSpPr/>
          <p:nvPr/>
        </p:nvSpPr>
        <p:spPr>
          <a:xfrm>
            <a:off x="8997138" y="3769019"/>
            <a:ext cx="2687410" cy="2270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351632-8132-704E-860B-A3F3DEED05F0}"/>
              </a:ext>
            </a:extLst>
          </p:cNvPr>
          <p:cNvSpPr/>
          <p:nvPr/>
        </p:nvSpPr>
        <p:spPr>
          <a:xfrm>
            <a:off x="5629276" y="3769019"/>
            <a:ext cx="2687410" cy="2270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435E94-F070-D010-8745-4D5B5B3AF497}"/>
              </a:ext>
            </a:extLst>
          </p:cNvPr>
          <p:cNvSpPr/>
          <p:nvPr/>
        </p:nvSpPr>
        <p:spPr>
          <a:xfrm>
            <a:off x="8997138" y="751114"/>
            <a:ext cx="2687410" cy="2270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5D9CF7-1DBE-52F2-ECF3-165DC5DB4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4000"/>
              <a:t>Registracija in onboarding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A659FB-6E58-CB75-61AE-3C5ADDDBE40D}"/>
              </a:ext>
            </a:extLst>
          </p:cNvPr>
          <p:cNvSpPr/>
          <p:nvPr/>
        </p:nvSpPr>
        <p:spPr>
          <a:xfrm>
            <a:off x="5629276" y="751114"/>
            <a:ext cx="2687410" cy="2270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402D11-A34B-B2A0-6247-FA205F98D3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0643" y="2122286"/>
            <a:ext cx="3434562" cy="1447800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sl-SI" sz="1800">
                <a:cs typeface="Segoe UI"/>
              </a:rPr>
              <a:t>Zmanjšujemo čas potreben za uspešno registracijo</a:t>
            </a:r>
            <a:endParaRPr lang="en-US" sz="1800">
              <a:cs typeface="Segoe UI"/>
            </a:endParaRPr>
          </a:p>
          <a:p>
            <a:pPr marL="285750" indent="-285750">
              <a:buFont typeface="Arial"/>
              <a:buChar char="•"/>
            </a:pPr>
            <a:r>
              <a:rPr lang="sl-SI" sz="1800">
                <a:cs typeface="Segoe UI"/>
              </a:rPr>
              <a:t>Zagotavljamo en neprekinjen flow</a:t>
            </a:r>
          </a:p>
          <a:p>
            <a:pPr marL="285750" indent="-285750">
              <a:buFont typeface="Arial"/>
              <a:buChar char="•"/>
            </a:pPr>
            <a:r>
              <a:rPr lang="sl-SI" sz="1800">
                <a:cs typeface="Segoe UI"/>
              </a:rPr>
              <a:t>Isti registracijski postopek za vse kanale</a:t>
            </a:r>
            <a:endParaRPr lang="en-GB" sz="1800"/>
          </a:p>
        </p:txBody>
      </p:sp>
      <p:pic>
        <p:nvPicPr>
          <p:cNvPr id="2052" name="Picture 4" descr="Ustvarjena slika">
            <a:extLst>
              <a:ext uri="{FF2B5EF4-FFF2-40B4-BE49-F238E27FC236}">
                <a16:creationId xmlns:a16="http://schemas.microsoft.com/office/drawing/2014/main" id="{61A7A134-C696-2427-08EE-DF56BD157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503" y="570252"/>
            <a:ext cx="2600322" cy="260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21B9E9A-7D5A-C0C1-F316-FFFD1CB076B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54" name="Picture 6" descr="Ustvarjena slika">
            <a:extLst>
              <a:ext uri="{FF2B5EF4-FFF2-40B4-BE49-F238E27FC236}">
                <a16:creationId xmlns:a16="http://schemas.microsoft.com/office/drawing/2014/main" id="{87EE45BD-D050-FBA9-DAAB-56F2FBBAC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773" y="594131"/>
            <a:ext cx="2552565" cy="255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Ustvarjena slika">
            <a:extLst>
              <a:ext uri="{FF2B5EF4-FFF2-40B4-BE49-F238E27FC236}">
                <a16:creationId xmlns:a16="http://schemas.microsoft.com/office/drawing/2014/main" id="{CEC05FBE-CFCF-6C0B-2228-CF626B12B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928" y="3772156"/>
            <a:ext cx="2483017" cy="248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7D868EE7-39B2-0C20-E5E9-08E4D3217720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58" name="Picture 10" descr="Ustvarjena slika">
            <a:extLst>
              <a:ext uri="{FF2B5EF4-FFF2-40B4-BE49-F238E27FC236}">
                <a16:creationId xmlns:a16="http://schemas.microsoft.com/office/drawing/2014/main" id="{64A5CF69-E102-3EB4-CB94-E9A0C4338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799" y="3769019"/>
            <a:ext cx="2411539" cy="241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530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Content Placeholder 6">
            <a:extLst>
              <a:ext uri="{FF2B5EF4-FFF2-40B4-BE49-F238E27FC236}">
                <a16:creationId xmlns:a16="http://schemas.microsoft.com/office/drawing/2014/main" id="{061CF699-78A4-DFAC-82BA-B6E3D74FBE3B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806933" y="571578"/>
            <a:ext cx="2556866" cy="2740750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93B8C06-A1CB-6778-CF7C-BF849092A214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/>
          <a:stretch>
            <a:fillRect/>
          </a:stretch>
        </p:blipFill>
        <p:spPr>
          <a:xfrm>
            <a:off x="4676779" y="780332"/>
            <a:ext cx="2829410" cy="1962301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05288CC-DA07-B750-36C9-E79E3025564D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4"/>
          <a:stretch>
            <a:fillRect/>
          </a:stretch>
        </p:blipFill>
        <p:spPr>
          <a:xfrm>
            <a:off x="8714089" y="781353"/>
            <a:ext cx="2832860" cy="1686879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FD3A0D1-1D61-884F-50CD-7D849E6AEDC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5"/>
          <a:stretch>
            <a:fillRect/>
          </a:stretch>
        </p:blipFill>
        <p:spPr>
          <a:xfrm>
            <a:off x="808427" y="3654919"/>
            <a:ext cx="2547537" cy="24947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AC8719-F951-8899-C74B-4BF5806A82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0106" y="3653066"/>
            <a:ext cx="2950799" cy="21041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9E4085-8C81-275F-A001-07E8576228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0328" y="3712739"/>
            <a:ext cx="2951029" cy="182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35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0B8D0-7E0C-70A8-5152-6F721DD2C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720" y="685498"/>
            <a:ext cx="3577998" cy="5920322"/>
          </a:xfrm>
        </p:spPr>
        <p:txBody>
          <a:bodyPr/>
          <a:lstStyle/>
          <a:p>
            <a:pPr algn="ctr"/>
            <a:br>
              <a:rPr lang="sl-SI"/>
            </a:br>
            <a:br>
              <a:rPr lang="sl-SI"/>
            </a:br>
            <a:r>
              <a:rPr lang="sl-SI"/>
              <a:t>Podpora strankam in partnerjem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86317-1500-F1E0-1471-689ACD21D78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621228" y="546100"/>
            <a:ext cx="3443772" cy="5761258"/>
          </a:xfrm>
        </p:spPr>
        <p:txBody>
          <a:bodyPr/>
          <a:lstStyle/>
          <a:p>
            <a:r>
              <a:rPr lang="sl-SI" sz="2200" b="1"/>
              <a:t>Glavni cilji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/>
              <a:t>Vzpostaviti </a:t>
            </a:r>
            <a:r>
              <a:rPr lang="sl-SI" sz="2000" err="1"/>
              <a:t>self-service</a:t>
            </a:r>
            <a:r>
              <a:rPr lang="sl-SI" sz="2000"/>
              <a:t> portal z bazo znanja in avtomatizacijo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/>
              <a:t>Uvesti orodje za večkanalno podporo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/>
              <a:t>Omogočiti podatkovno vodeno odločanje s napredno analitiko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/>
              <a:t>Izboljšati odzivnost, preglednost in zadovoljstvo strank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err="1"/>
              <a:t>Online</a:t>
            </a:r>
            <a:r>
              <a:rPr lang="sl-SI" sz="2000"/>
              <a:t> oddajanje </a:t>
            </a:r>
            <a:r>
              <a:rPr lang="sl-SI" sz="2000" err="1"/>
              <a:t>ticket</a:t>
            </a:r>
            <a:r>
              <a:rPr lang="sl-SI" sz="2000"/>
              <a:t>-ov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19C96-99D1-97E4-927A-DB005D7A431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sl-SI" sz="2200" b="1"/>
              <a:t>Zakaj prenova?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/>
              <a:t>Obstoječi model podpore temelji na e-pošti in telefonu → počasno reševanje in visoki stroški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/>
              <a:t>Pomanjkanje </a:t>
            </a:r>
            <a:r>
              <a:rPr lang="sl-SI" sz="2000" err="1"/>
              <a:t>self-service</a:t>
            </a:r>
            <a:r>
              <a:rPr lang="sl-SI" sz="2000"/>
              <a:t> možnosti → stranke ne morejo same najti rešitev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/>
              <a:t>Omejena preglednost podatkov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/>
              <a:t>Zahteve po hitrejši, fleksibilni in večkanalni podpori uporabnikom</a:t>
            </a:r>
          </a:p>
          <a:p>
            <a:endParaRPr lang="sl-SI" sz="2200">
              <a:highlight>
                <a:srgbClr val="FFFF00"/>
              </a:highlight>
            </a:endParaRPr>
          </a:p>
          <a:p>
            <a:endParaRPr lang="sl-SI" sz="2200"/>
          </a:p>
        </p:txBody>
      </p:sp>
    </p:spTree>
    <p:extLst>
      <p:ext uri="{BB962C8B-B14F-4D97-AF65-F5344CB8AC3E}">
        <p14:creationId xmlns:p14="http://schemas.microsoft.com/office/powerpoint/2010/main" val="422665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DAFA58F-7736-9DAC-7160-AB37817928B7}"/>
              </a:ext>
            </a:extLst>
          </p:cNvPr>
          <p:cNvSpPr/>
          <p:nvPr/>
        </p:nvSpPr>
        <p:spPr>
          <a:xfrm>
            <a:off x="732738" y="713603"/>
            <a:ext cx="2863282" cy="2293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A25ACEC-F222-207C-0A14-B423B1F7D0E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264077-1F23-31E8-40DC-CB094530FE2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2A8F05B-A2F6-7CED-AB36-06D00546CDDD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B3A01A-3A1C-A2B3-0A70-CE66C7AAB9AA}"/>
              </a:ext>
            </a:extLst>
          </p:cNvPr>
          <p:cNvSpPr/>
          <p:nvPr/>
        </p:nvSpPr>
        <p:spPr>
          <a:xfrm>
            <a:off x="4576315" y="699793"/>
            <a:ext cx="2863282" cy="2293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7E76787-451D-C7B7-98A1-234942954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59" y="1042416"/>
            <a:ext cx="3099673" cy="163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DC22812-5A12-6BC8-F979-8C7846567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800" y="1148484"/>
            <a:ext cx="3138399" cy="163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18D10B-20E4-B191-AE4E-C9A1DD98F3EB}"/>
              </a:ext>
            </a:extLst>
          </p:cNvPr>
          <p:cNvSpPr/>
          <p:nvPr/>
        </p:nvSpPr>
        <p:spPr>
          <a:xfrm>
            <a:off x="658368" y="3777362"/>
            <a:ext cx="2919237" cy="23674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4DF27A-F65E-D277-1A33-65F3F3EA9A41}"/>
              </a:ext>
            </a:extLst>
          </p:cNvPr>
          <p:cNvSpPr/>
          <p:nvPr/>
        </p:nvSpPr>
        <p:spPr>
          <a:xfrm>
            <a:off x="8587982" y="646326"/>
            <a:ext cx="2863282" cy="2293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483F901B-AF66-CA0F-B783-37601D320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594" y="820949"/>
            <a:ext cx="2820670" cy="229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32ABD8E-4546-FDAE-EB71-0F06567EC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8" y="4417095"/>
            <a:ext cx="2978874" cy="72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9372EC-9C82-8D11-1908-4EF8180FA091}"/>
              </a:ext>
            </a:extLst>
          </p:cNvPr>
          <p:cNvSpPr/>
          <p:nvPr/>
        </p:nvSpPr>
        <p:spPr>
          <a:xfrm>
            <a:off x="4653175" y="3746507"/>
            <a:ext cx="2863282" cy="2293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1E170EE1-CFAA-75B4-8CFF-5C35E88FE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822" y="3919946"/>
            <a:ext cx="3012023" cy="194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083627C8-55D5-0483-3EF5-B322C34EF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674" y="4123759"/>
            <a:ext cx="3087885" cy="160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97946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182F58"/>
      </a:dk2>
      <a:lt2>
        <a:srgbClr val="DFE3E5"/>
      </a:lt2>
      <a:accent1>
        <a:srgbClr val="29B7EA"/>
      </a:accent1>
      <a:accent2>
        <a:srgbClr val="D1E6F6"/>
      </a:accent2>
      <a:accent3>
        <a:srgbClr val="0C5F7D"/>
      </a:accent3>
      <a:accent4>
        <a:srgbClr val="A5BE4B"/>
      </a:accent4>
      <a:accent5>
        <a:srgbClr val="F99D35"/>
      </a:accent5>
      <a:accent6>
        <a:srgbClr val="0C5F7D"/>
      </a:accent6>
      <a:hlink>
        <a:srgbClr val="29B7EA"/>
      </a:hlink>
      <a:folHlink>
        <a:srgbClr val="F99D35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9fc9171bb41dc08635275f351de8590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29387215989a890c06011de04edfe97d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843D30A-FE5A-4A75-9AAA-C9B333E4865F}">
  <ds:schemaRefs>
    <ds:schemaRef ds:uri="16c05727-aa75-4e4a-9b5f-8a80a1165891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0FE9C68-0C22-4EEC-B457-063807029368}">
  <ds:schemaRefs>
    <ds:schemaRef ds:uri="16c05727-aa75-4e4a-9b5f-8a80a1165891"/>
    <ds:schemaRef ds:uri="71af3243-3dd4-4a8d-8c0d-dd76da1f02a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E8B52BE-6787-403E-A094-B18CEB0166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1898</Words>
  <Application>Microsoft Office PowerPoint</Application>
  <PresentationFormat>Widescreen</PresentationFormat>
  <Paragraphs>356</Paragraphs>
  <Slides>47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9" baseType="lpstr">
      <vt:lpstr>Aptos Narrow</vt:lpstr>
      <vt:lpstr>Arial</vt:lpstr>
      <vt:lpstr>Calibri</vt:lpstr>
      <vt:lpstr>Exo 2 Bold</vt:lpstr>
      <vt:lpstr>Exo 2 Ultra-Bold</vt:lpstr>
      <vt:lpstr>Open Sans</vt:lpstr>
      <vt:lpstr>Open Sans Bold</vt:lpstr>
      <vt:lpstr>Segoe UI</vt:lpstr>
      <vt:lpstr>Source Sans Pro</vt:lpstr>
      <vt:lpstr>Source Sans Pro Bold</vt:lpstr>
      <vt:lpstr>Verdana</vt:lpstr>
      <vt:lpstr>1_Office Theme</vt:lpstr>
      <vt:lpstr>bizBox partnerski dogodek 2025</vt:lpstr>
      <vt:lpstr>Agenda</vt:lpstr>
      <vt:lpstr>Od onboardinga-a  do uporabe  (bizBox 2.0)</vt:lpstr>
      <vt:lpstr>bizBox 2.0 - Zakaj?</vt:lpstr>
      <vt:lpstr>bizBox 2.0 - Kaj?</vt:lpstr>
      <vt:lpstr>Registracija in onboarding</vt:lpstr>
      <vt:lpstr>PowerPoint Presentation</vt:lpstr>
      <vt:lpstr>  Podpora strankam in partnerjem</vt:lpstr>
      <vt:lpstr>PowerPoint Presentation</vt:lpstr>
      <vt:lpstr>Prenovljeni ceniki</vt:lpstr>
      <vt:lpstr>Zakaj nov cenik?</vt:lpstr>
      <vt:lpstr>Kaj se spreminja?</vt:lpstr>
      <vt:lpstr>Cenik</vt:lpstr>
      <vt:lpstr>PowerPoint Presentation</vt:lpstr>
      <vt:lpstr>PowerPoint Presentation</vt:lpstr>
      <vt:lpstr>FREE paket </vt:lpstr>
      <vt:lpstr>Proces sklenitve naročniškega razmerja</vt:lpstr>
      <vt:lpstr>Časovnica</vt:lpstr>
      <vt:lpstr>Nov bizBox partnerski model</vt:lpstr>
      <vt:lpstr>       </vt:lpstr>
      <vt:lpstr>Nov partnerski program – kaj prinaša?</vt:lpstr>
      <vt:lpstr>Kaj se spreminja?</vt:lpstr>
      <vt:lpstr>Prodajni partner-stopnje</vt:lpstr>
      <vt:lpstr>TEHNOLOŠKI PARTNERJI</vt:lpstr>
      <vt:lpstr>Koristi za partnerje</vt:lpstr>
      <vt:lpstr>Obveznosti partnerja</vt:lpstr>
      <vt:lpstr>Marketinške aktivnosti</vt:lpstr>
      <vt:lpstr>PowerPoint Presentation</vt:lpstr>
      <vt:lpstr>Časovnica</vt:lpstr>
      <vt:lpstr>PowerPoint Presentation</vt:lpstr>
      <vt:lpstr>Podpora partnerjem</vt:lpstr>
      <vt:lpstr>Obvezni e-računi in fiskalizacija za Hrvaško</vt:lpstr>
      <vt:lpstr>Fiskalizacija 2.0  - 1.1.2026</vt:lpstr>
      <vt:lpstr>Časovnica</vt:lpstr>
      <vt:lpstr>Obveze po novem</vt:lpstr>
      <vt:lpstr>PowerPoint Presentation</vt:lpstr>
      <vt:lpstr>E-poročanje (e-Izvještavanje) preko bizBox</vt:lpstr>
      <vt:lpstr>Pošiljanje e-računa preko bizBox</vt:lpstr>
      <vt:lpstr>Prejem  e-računa  preko bizBox</vt:lpstr>
      <vt:lpstr>ZZI – certificiran ponudnik</vt:lpstr>
      <vt:lpstr>Zakaj bizBox?</vt:lpstr>
      <vt:lpstr>Zakon o e-računih v Sloveniji</vt:lpstr>
      <vt:lpstr>Obvezna izmenjava e-računov med podjetji v Evropi</vt:lpstr>
      <vt:lpstr>Kaj se dogaja v Sloveniji?</vt:lpstr>
      <vt:lpstr>Predlog ZIERDED</vt:lpstr>
      <vt:lpstr>Aktivnosti do uvedbe ZIERDED</vt:lpstr>
      <vt:lpstr>Portal za partnerje 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Igor Zorko</dc:creator>
  <cp:lastModifiedBy>Tjaša Kunčič</cp:lastModifiedBy>
  <cp:revision>1</cp:revision>
  <dcterms:created xsi:type="dcterms:W3CDTF">2020-09-15T05:19:56Z</dcterms:created>
  <dcterms:modified xsi:type="dcterms:W3CDTF">2025-09-11T09:59:42Z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